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7" r:id="rId3"/>
    <p:sldId id="257" r:id="rId4"/>
    <p:sldId id="260" r:id="rId5"/>
    <p:sldId id="261" r:id="rId6"/>
    <p:sldId id="258" r:id="rId7"/>
    <p:sldId id="259" r:id="rId8"/>
    <p:sldId id="262" r:id="rId9"/>
    <p:sldId id="271" r:id="rId10"/>
    <p:sldId id="263" r:id="rId11"/>
    <p:sldId id="268" r:id="rId12"/>
    <p:sldId id="265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21"/>
    <a:srgbClr val="04E6A0"/>
    <a:srgbClr val="03E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4660"/>
  </p:normalViewPr>
  <p:slideViewPr>
    <p:cSldViewPr>
      <p:cViewPr varScale="1">
        <p:scale>
          <a:sx n="70" d="100"/>
          <a:sy n="70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>
        <c:manualLayout>
          <c:layoutTarget val="inner"/>
          <c:xMode val="edge"/>
          <c:yMode val="edge"/>
          <c:x val="3.7548692695371241E-2"/>
          <c:y val="0.1719067083145025"/>
          <c:w val="0.87811931632042184"/>
          <c:h val="0.71504001471805778"/>
        </c:manualLayout>
      </c:layout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Pt>
            <c:idx val="1"/>
            <c:bubble3D val="0"/>
            <c:explosion val="19"/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it-IT" b="1" dirty="0" smtClean="0">
                        <a:latin typeface="Arial Black" pitchFamily="34" charset="0"/>
                      </a:rPr>
                      <a:t>78%</a:t>
                    </a:r>
                    <a:endParaRPr lang="it-IT" b="1" dirty="0">
                      <a:latin typeface="Arial Black" pitchFamily="34" charset="0"/>
                    </a:endParaRP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>
                        <a:latin typeface="Arial Black" pitchFamily="34" charset="0"/>
                      </a:defRPr>
                    </a:pPr>
                    <a:r>
                      <a:rPr lang="it-IT" smtClean="0">
                        <a:latin typeface="Arial Black" pitchFamily="34" charset="0"/>
                      </a:rPr>
                      <a:t>19%</a:t>
                    </a:r>
                    <a:endParaRPr lang="it-IT" dirty="0">
                      <a:latin typeface="Arial Black" pitchFamily="34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0.78</c:v>
                </c:pt>
                <c:pt idx="1">
                  <c:v>0.19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81%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 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0.81</c:v>
                </c:pt>
                <c:pt idx="1">
                  <c:v>0.17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  <c:txPr>
        <a:bodyPr/>
        <a:lstStyle/>
        <a:p>
          <a:pPr>
            <a:defRPr>
              <a:latin typeface="+mn-lt"/>
            </a:defRPr>
          </a:pPr>
          <a:endParaRPr lang="it-IT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0.52</c:v>
                </c:pt>
                <c:pt idx="1">
                  <c:v>0.32000000000000017</c:v>
                </c:pt>
                <c:pt idx="2">
                  <c:v>0.16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  <c:txPr>
        <a:bodyPr/>
        <a:lstStyle/>
        <a:p>
          <a:pPr>
            <a:defRPr>
              <a:latin typeface="+mn-lt"/>
            </a:defRPr>
          </a:pPr>
          <a:endParaRPr lang="it-IT"/>
        </a:p>
      </c:txPr>
    </c:legend>
    <c:plotVisOnly val="1"/>
    <c:dispBlanksAs val="zero"/>
    <c:showDLblsOverMax val="1"/>
  </c:chart>
  <c:txPr>
    <a:bodyPr/>
    <a:lstStyle/>
    <a:p>
      <a:pPr>
        <a:defRPr sz="1800">
          <a:latin typeface="Arial Black" pitchFamily="34" charset="0"/>
        </a:defRPr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0.35000000000000009</c:v>
                </c:pt>
                <c:pt idx="1">
                  <c:v>0.58000000000000007</c:v>
                </c:pt>
                <c:pt idx="2">
                  <c:v>7.0000000000000021E-2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0.68</c:v>
                </c:pt>
                <c:pt idx="1">
                  <c:v>0.32000000000000006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0.4</c:v>
                </c:pt>
                <c:pt idx="1">
                  <c:v>0.52</c:v>
                </c:pt>
                <c:pt idx="2">
                  <c:v>8.0000000000000016E-2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b="1" dirty="0" smtClean="0">
                        <a:latin typeface="Arial Black" pitchFamily="34" charset="0"/>
                      </a:rPr>
                      <a:t>68%</a:t>
                    </a:r>
                    <a:endParaRPr lang="it-IT" b="1" dirty="0">
                      <a:latin typeface="Arial Black" pitchFamily="34" charset="0"/>
                    </a:endParaRP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dirty="0" smtClean="0">
                        <a:latin typeface="Arial Black" pitchFamily="34" charset="0"/>
                      </a:rPr>
                      <a:t>31%</a:t>
                    </a:r>
                    <a:endParaRPr lang="it-IT" dirty="0">
                      <a:latin typeface="Arial Black" pitchFamily="34" charset="0"/>
                    </a:endParaRP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0.68</c:v>
                </c:pt>
                <c:pt idx="1">
                  <c:v>0.30000000000000021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0.46</c:v>
                </c:pt>
                <c:pt idx="1">
                  <c:v>0.45</c:v>
                </c:pt>
                <c:pt idx="2">
                  <c:v>9.0000000000000024E-2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68%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smtClean="0"/>
                      <a:t>30%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0.68</c:v>
                </c:pt>
                <c:pt idx="1">
                  <c:v>0.3000000000000001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 </c:v>
                </c:pt>
                <c:pt idx="1">
                  <c:v>PARZIALEMENTE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0.65000000000000024</c:v>
                </c:pt>
                <c:pt idx="1">
                  <c:v>0.35000000000000009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>
        <c:manualLayout>
          <c:layoutTarget val="inner"/>
          <c:xMode val="edge"/>
          <c:yMode val="edge"/>
          <c:x val="8.7020720161490484E-2"/>
          <c:y val="0.18983376026728141"/>
          <c:w val="0.87806547466768892"/>
          <c:h val="0.71283274495212789"/>
        </c:manualLayout>
      </c:layout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90%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0.9</c:v>
                </c:pt>
                <c:pt idx="1">
                  <c:v>9.0000000000000024E-2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6.0000000000000019E-2</c:v>
                </c:pt>
                <c:pt idx="1">
                  <c:v>0.4</c:v>
                </c:pt>
                <c:pt idx="2">
                  <c:v>0.54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54%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smtClean="0"/>
                      <a:t>44%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PARZIALEMENTE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0.54</c:v>
                </c:pt>
                <c:pt idx="1">
                  <c:v>0.44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19%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smtClean="0"/>
                      <a:t>75%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PARZIALMENTE</c:v>
                </c:pt>
                <c:pt idx="1">
                  <c:v>NO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0.19</c:v>
                </c:pt>
                <c:pt idx="1">
                  <c:v>0.75000000000000022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81%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smtClean="0"/>
                      <a:t>13%</a:t>
                    </a:r>
                    <a:endParaRPr lang="it-IT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0.81</c:v>
                </c:pt>
                <c:pt idx="1">
                  <c:v>0.13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0.8500000000000002</c:v>
                </c:pt>
                <c:pt idx="1">
                  <c:v>0.15000000000000005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0.27</c:v>
                </c:pt>
                <c:pt idx="2">
                  <c:v>0.16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81%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0.81</c:v>
                </c:pt>
                <c:pt idx="1">
                  <c:v>0.18000000000000005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0.51</c:v>
                </c:pt>
                <c:pt idx="1">
                  <c:v>0.38000000000000017</c:v>
                </c:pt>
                <c:pt idx="2">
                  <c:v>0.11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>
        <c:manualLayout>
          <c:layoutTarget val="inner"/>
          <c:xMode val="edge"/>
          <c:yMode val="edge"/>
          <c:x val="9.7420390508452956E-2"/>
          <c:y val="0.22945279960124096"/>
          <c:w val="0.85277793331280294"/>
          <c:h val="0.6684312224888197"/>
        </c:manualLayout>
      </c:layout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smtClean="0"/>
                      <a:t>89%</a:t>
                    </a:r>
                    <a:endParaRPr lang="it-IT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0.89</c:v>
                </c:pt>
                <c:pt idx="1">
                  <c:v>9.0000000000000024E-2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0.70000000000000029</c:v>
                </c:pt>
                <c:pt idx="1">
                  <c:v>0.22000000000000008</c:v>
                </c:pt>
                <c:pt idx="2">
                  <c:v>8.0000000000000057E-2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>
        <c:manualLayout>
          <c:layoutTarget val="inner"/>
          <c:xMode val="edge"/>
          <c:yMode val="edge"/>
          <c:x val="9.6807537194564003E-2"/>
          <c:y val="0.24323557545170943"/>
          <c:w val="0.82821713147899578"/>
          <c:h val="0.66077227433337427"/>
        </c:manualLayout>
      </c:layout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pPr>
                      <a:defRPr>
                        <a:latin typeface="Arial Black" pitchFamily="34" charset="0"/>
                      </a:defRPr>
                    </a:pPr>
                    <a:r>
                      <a:rPr lang="it-IT" smtClean="0">
                        <a:latin typeface="Arial Black" pitchFamily="34" charset="0"/>
                      </a:rPr>
                      <a:t>86%</a:t>
                    </a:r>
                    <a:endParaRPr lang="it-IT">
                      <a:latin typeface="Arial Black" pitchFamily="34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latin typeface="Arial Black" pitchFamily="34" charset="0"/>
                    </a:defRPr>
                  </a:pPr>
                  <a:endParaRPr lang="it-IT"/>
                </a:p>
              </c:txPr>
              <c:showLegendKey val="1"/>
              <c:showVal val="1"/>
              <c:showCatName val="1"/>
              <c:showSerName val="1"/>
              <c:showPercent val="1"/>
              <c:showBubbleSize val="1"/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0.86000000000000021</c:v>
                </c:pt>
                <c:pt idx="1">
                  <c:v>0.13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 Black" pitchFamily="34" charset="0"/>
                  </a:defRPr>
                </a:pPr>
                <a:endParaRPr lang="it-IT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SI</c:v>
                </c:pt>
                <c:pt idx="1">
                  <c:v>PARZIALMENTE</c:v>
                </c:pt>
                <c:pt idx="2">
                  <c:v>NO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0.65000000000000036</c:v>
                </c:pt>
                <c:pt idx="1">
                  <c:v>0.24000000000000007</c:v>
                </c:pt>
                <c:pt idx="2">
                  <c:v>0.11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DOCENTI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pPr>
                      <a:defRPr>
                        <a:latin typeface="Arial Black" pitchFamily="34" charset="0"/>
                      </a:defRPr>
                    </a:pPr>
                    <a:r>
                      <a:rPr lang="it-IT" smtClean="0">
                        <a:latin typeface="Arial Black" pitchFamily="34" charset="0"/>
                      </a:rPr>
                      <a:t>69%</a:t>
                    </a:r>
                    <a:endParaRPr lang="it-IT">
                      <a:latin typeface="Arial Black" pitchFamily="34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>
                        <a:latin typeface="Arial Black" pitchFamily="34" charset="0"/>
                      </a:defRPr>
                    </a:pPr>
                    <a:r>
                      <a:rPr lang="it-IT" smtClean="0">
                        <a:latin typeface="Arial Black" pitchFamily="34" charset="0"/>
                      </a:rPr>
                      <a:t>29%</a:t>
                    </a:r>
                    <a:endParaRPr lang="it-IT" dirty="0">
                      <a:latin typeface="Arial Black" pitchFamily="34" charset="0"/>
                    </a:endParaRPr>
                  </a:p>
                </c:rich>
              </c:tx>
              <c:spPr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0.69000000000000017</c:v>
                </c:pt>
                <c:pt idx="1">
                  <c:v>0.29000000000000009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roundedCorners val="1"/>
  <c:style val="2"/>
  <c:chart>
    <c:title>
      <c:overlay val="1"/>
    </c:title>
    <c:autoTitleDeleted val="0"/>
    <c:plotArea>
      <c:layout/>
      <c:doughnut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GENITORI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it-IT" dirty="0" smtClean="0">
                        <a:latin typeface="Arial Black" pitchFamily="34" charset="0"/>
                      </a:rPr>
                      <a:t>68%</a:t>
                    </a:r>
                    <a:endParaRPr lang="it-IT" dirty="0">
                      <a:latin typeface="Arial Black" pitchFamily="34" charset="0"/>
                    </a:endParaRP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t-IT" smtClean="0">
                        <a:latin typeface="Arial Black" pitchFamily="34" charset="0"/>
                      </a:rPr>
                      <a:t>24%</a:t>
                    </a:r>
                    <a:endParaRPr lang="it-IT">
                      <a:latin typeface="Arial Black" pitchFamily="34" charset="0"/>
                    </a:endParaRPr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PARZIALMENTE</c:v>
                </c:pt>
              </c:strCache>
            </c:strRef>
          </c:cat>
          <c:val>
            <c:numRef>
              <c:f>Foglio1!$B$2:$B$3</c:f>
              <c:numCache>
                <c:formatCode>0%</c:formatCode>
                <c:ptCount val="2"/>
                <c:pt idx="0">
                  <c:v>0.68</c:v>
                </c:pt>
                <c:pt idx="1">
                  <c:v>0.24000000000000007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  <c:holeSize val="50"/>
      </c:doughnutChart>
    </c:plotArea>
    <c:legend>
      <c:legendPos val="t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B84A3-F32A-4281-A8ED-49A585E0066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7E60175-A08A-4358-B493-F09A39107C17}">
      <dgm:prSet phldrT="[Testo]"/>
      <dgm:spPr/>
      <dgm:t>
        <a:bodyPr/>
        <a:lstStyle/>
        <a:p>
          <a:r>
            <a:rPr lang="it-IT" dirty="0" smtClean="0"/>
            <a:t>POF</a:t>
          </a:r>
          <a:endParaRPr lang="it-IT" dirty="0"/>
        </a:p>
      </dgm:t>
    </dgm:pt>
    <dgm:pt modelId="{A1557868-F13D-4583-BBC2-D620908E12FC}" type="parTrans" cxnId="{A50C4157-3AE6-4751-AF9C-CB378DC7D55A}">
      <dgm:prSet/>
      <dgm:spPr/>
      <dgm:t>
        <a:bodyPr/>
        <a:lstStyle/>
        <a:p>
          <a:endParaRPr lang="it-IT"/>
        </a:p>
      </dgm:t>
    </dgm:pt>
    <dgm:pt modelId="{524918AA-18D8-428B-995F-A6D2E1596B9B}" type="sibTrans" cxnId="{A50C4157-3AE6-4751-AF9C-CB378DC7D55A}">
      <dgm:prSet/>
      <dgm:spPr/>
      <dgm:t>
        <a:bodyPr/>
        <a:lstStyle/>
        <a:p>
          <a:endParaRPr lang="it-IT"/>
        </a:p>
      </dgm:t>
    </dgm:pt>
    <dgm:pt modelId="{7C431B9B-0794-4977-8443-316EE6F7A753}">
      <dgm:prSet phldrT="[Testo]"/>
      <dgm:spPr>
        <a:solidFill>
          <a:srgbClr val="92D050"/>
        </a:solidFill>
      </dgm:spPr>
      <dgm:t>
        <a:bodyPr/>
        <a:lstStyle/>
        <a:p>
          <a:r>
            <a:rPr lang="it-IT" dirty="0" smtClean="0"/>
            <a:t>PROGETTUALITA’</a:t>
          </a:r>
          <a:endParaRPr lang="it-IT" dirty="0"/>
        </a:p>
      </dgm:t>
    </dgm:pt>
    <dgm:pt modelId="{9069AA8B-2F3A-422D-8F1E-7EC90AA82218}" type="parTrans" cxnId="{3370843B-B832-4354-99E9-8062FBE4C1B4}">
      <dgm:prSet/>
      <dgm:spPr/>
      <dgm:t>
        <a:bodyPr/>
        <a:lstStyle/>
        <a:p>
          <a:endParaRPr lang="it-IT"/>
        </a:p>
      </dgm:t>
    </dgm:pt>
    <dgm:pt modelId="{2115C9FD-DFCA-491D-A0FB-9D2E908DD2DF}" type="sibTrans" cxnId="{3370843B-B832-4354-99E9-8062FBE4C1B4}">
      <dgm:prSet/>
      <dgm:spPr/>
      <dgm:t>
        <a:bodyPr/>
        <a:lstStyle/>
        <a:p>
          <a:endParaRPr lang="it-IT"/>
        </a:p>
      </dgm:t>
    </dgm:pt>
    <dgm:pt modelId="{2275FE45-A2D3-4CB3-9891-89E43880395C}">
      <dgm:prSet phldrT="[Testo]"/>
      <dgm:spPr>
        <a:solidFill>
          <a:srgbClr val="92D050"/>
        </a:solidFill>
      </dgm:spPr>
      <dgm:t>
        <a:bodyPr/>
        <a:lstStyle/>
        <a:p>
          <a:r>
            <a:rPr lang="it-IT" dirty="0" smtClean="0"/>
            <a:t>PIACERE DELLA LETTURA</a:t>
          </a:r>
          <a:endParaRPr lang="it-IT" dirty="0"/>
        </a:p>
      </dgm:t>
    </dgm:pt>
    <dgm:pt modelId="{9975DD4C-DAAC-48DD-9932-7D90CB17E33E}" type="parTrans" cxnId="{51F05C6C-8B8A-453B-9302-CB03D1113693}">
      <dgm:prSet/>
      <dgm:spPr/>
      <dgm:t>
        <a:bodyPr/>
        <a:lstStyle/>
        <a:p>
          <a:endParaRPr lang="it-IT"/>
        </a:p>
      </dgm:t>
    </dgm:pt>
    <dgm:pt modelId="{175F0C88-0787-40DB-9334-687B94E74BC7}" type="sibTrans" cxnId="{51F05C6C-8B8A-453B-9302-CB03D1113693}">
      <dgm:prSet/>
      <dgm:spPr/>
      <dgm:t>
        <a:bodyPr/>
        <a:lstStyle/>
        <a:p>
          <a:endParaRPr lang="it-IT"/>
        </a:p>
      </dgm:t>
    </dgm:pt>
    <dgm:pt modelId="{D9D1FB0A-D73A-4755-B567-350CBF887765}">
      <dgm:prSet phldrT="[Testo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dirty="0" smtClean="0"/>
            <a:t>CITTADINANZA </a:t>
          </a:r>
        </a:p>
        <a:p>
          <a:r>
            <a:rPr lang="it-IT" dirty="0" smtClean="0"/>
            <a:t>ATTIVA</a:t>
          </a:r>
          <a:endParaRPr lang="it-IT" dirty="0"/>
        </a:p>
      </dgm:t>
    </dgm:pt>
    <dgm:pt modelId="{78FECAFE-65D6-4FC0-9B2E-1C99B01CD365}" type="parTrans" cxnId="{56E75796-7632-45AC-8FE1-0DDE0418AF86}">
      <dgm:prSet/>
      <dgm:spPr/>
      <dgm:t>
        <a:bodyPr/>
        <a:lstStyle/>
        <a:p>
          <a:endParaRPr lang="it-IT"/>
        </a:p>
      </dgm:t>
    </dgm:pt>
    <dgm:pt modelId="{6E96D516-F34D-4390-8289-BD3288C878EC}" type="sibTrans" cxnId="{56E75796-7632-45AC-8FE1-0DDE0418AF86}">
      <dgm:prSet/>
      <dgm:spPr/>
      <dgm:t>
        <a:bodyPr/>
        <a:lstStyle/>
        <a:p>
          <a:endParaRPr lang="it-IT"/>
        </a:p>
      </dgm:t>
    </dgm:pt>
    <dgm:pt modelId="{E64DDF76-65DC-47CB-B12C-99872F8E7E6C}">
      <dgm:prSet phldrT="[Testo]"/>
      <dgm:spPr>
        <a:solidFill>
          <a:srgbClr val="03E7CC"/>
        </a:solidFill>
        <a:ln>
          <a:solidFill>
            <a:srgbClr val="04E6A0"/>
          </a:solidFill>
        </a:ln>
      </dgm:spPr>
      <dgm:t>
        <a:bodyPr/>
        <a:lstStyle/>
        <a:p>
          <a:r>
            <a:rPr lang="it-IT" dirty="0" smtClean="0"/>
            <a:t>LABORATORI</a:t>
          </a:r>
          <a:endParaRPr lang="it-IT" dirty="0"/>
        </a:p>
      </dgm:t>
    </dgm:pt>
    <dgm:pt modelId="{63FBE491-5D3F-4C5C-B065-99FF5423B88F}" type="parTrans" cxnId="{9553D172-57E9-44A7-8388-631762614084}">
      <dgm:prSet/>
      <dgm:spPr/>
      <dgm:t>
        <a:bodyPr/>
        <a:lstStyle/>
        <a:p>
          <a:endParaRPr lang="it-IT"/>
        </a:p>
      </dgm:t>
    </dgm:pt>
    <dgm:pt modelId="{C60EBEAC-5C89-49C2-A07D-4DC96F428BE4}" type="sibTrans" cxnId="{9553D172-57E9-44A7-8388-631762614084}">
      <dgm:prSet/>
      <dgm:spPr/>
      <dgm:t>
        <a:bodyPr/>
        <a:lstStyle/>
        <a:p>
          <a:endParaRPr lang="it-IT"/>
        </a:p>
      </dgm:t>
    </dgm:pt>
    <dgm:pt modelId="{9402901D-475A-4AA7-BD34-7016CCA659F5}">
      <dgm:prSet phldrT="[Testo]"/>
      <dgm:spPr>
        <a:solidFill>
          <a:srgbClr val="03E7CC"/>
        </a:solidFill>
      </dgm:spPr>
      <dgm:t>
        <a:bodyPr/>
        <a:lstStyle/>
        <a:p>
          <a:r>
            <a:rPr lang="it-IT" dirty="0" smtClean="0"/>
            <a:t>ESPERTI</a:t>
          </a:r>
        </a:p>
        <a:p>
          <a:r>
            <a:rPr lang="it-IT" dirty="0" smtClean="0"/>
            <a:t> ESTERNI</a:t>
          </a:r>
          <a:endParaRPr lang="it-IT" dirty="0"/>
        </a:p>
      </dgm:t>
    </dgm:pt>
    <dgm:pt modelId="{95BD4CD9-43A5-4A74-8874-02A08C249690}" type="parTrans" cxnId="{AAF1C7E0-69FE-480B-99B8-6DC6C4C7F608}">
      <dgm:prSet/>
      <dgm:spPr/>
      <dgm:t>
        <a:bodyPr/>
        <a:lstStyle/>
        <a:p>
          <a:endParaRPr lang="it-IT"/>
        </a:p>
      </dgm:t>
    </dgm:pt>
    <dgm:pt modelId="{94B7F206-DEF1-43DA-8DE2-3ABDB2B9932D}" type="sibTrans" cxnId="{AAF1C7E0-69FE-480B-99B8-6DC6C4C7F608}">
      <dgm:prSet/>
      <dgm:spPr/>
      <dgm:t>
        <a:bodyPr/>
        <a:lstStyle/>
        <a:p>
          <a:endParaRPr lang="it-IT"/>
        </a:p>
      </dgm:t>
    </dgm:pt>
    <dgm:pt modelId="{83BB5B90-2864-477D-BA7E-94ABF7D863E3}">
      <dgm:prSet/>
      <dgm:spPr>
        <a:solidFill>
          <a:srgbClr val="04E6A0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dirty="0" smtClean="0"/>
            <a:t>STRUMENTAZIONE A SUPPORTO</a:t>
          </a:r>
          <a:endParaRPr lang="it-IT" dirty="0"/>
        </a:p>
      </dgm:t>
    </dgm:pt>
    <dgm:pt modelId="{F054F365-174F-4435-996C-AC135EEFCEAC}" type="parTrans" cxnId="{02813D11-3927-48CF-9848-9B79B9D5C7F1}">
      <dgm:prSet/>
      <dgm:spPr/>
      <dgm:t>
        <a:bodyPr/>
        <a:lstStyle/>
        <a:p>
          <a:endParaRPr lang="it-IT"/>
        </a:p>
      </dgm:t>
    </dgm:pt>
    <dgm:pt modelId="{1CDF54BD-BA62-4980-9289-C2FE870B69D1}" type="sibTrans" cxnId="{02813D11-3927-48CF-9848-9B79B9D5C7F1}">
      <dgm:prSet/>
      <dgm:spPr/>
      <dgm:t>
        <a:bodyPr/>
        <a:lstStyle/>
        <a:p>
          <a:endParaRPr lang="it-IT"/>
        </a:p>
      </dgm:t>
    </dgm:pt>
    <dgm:pt modelId="{1DC90D0B-692B-42A6-AD93-3C751B0BF35F}">
      <dgm:prSet/>
      <dgm:spPr>
        <a:solidFill>
          <a:srgbClr val="C9C921"/>
        </a:solidFill>
      </dgm:spPr>
      <dgm:t>
        <a:bodyPr/>
        <a:lstStyle/>
        <a:p>
          <a:r>
            <a:rPr lang="it-IT" dirty="0" smtClean="0"/>
            <a:t>AZIONE DIDATTICA-VALORIZZAZIONE DELLE DIFFERENZE </a:t>
          </a:r>
          <a:endParaRPr lang="it-IT" dirty="0"/>
        </a:p>
      </dgm:t>
    </dgm:pt>
    <dgm:pt modelId="{7328C4B6-7558-4C6D-A58E-E517FBFDE7FE}" type="parTrans" cxnId="{D6E05092-BF01-4162-AACD-EA46DC2FCC63}">
      <dgm:prSet/>
      <dgm:spPr/>
      <dgm:t>
        <a:bodyPr/>
        <a:lstStyle/>
        <a:p>
          <a:endParaRPr lang="it-IT"/>
        </a:p>
      </dgm:t>
    </dgm:pt>
    <dgm:pt modelId="{04017284-649A-4DC4-A5DD-3D9602BE5C48}" type="sibTrans" cxnId="{D6E05092-BF01-4162-AACD-EA46DC2FCC63}">
      <dgm:prSet/>
      <dgm:spPr/>
      <dgm:t>
        <a:bodyPr/>
        <a:lstStyle/>
        <a:p>
          <a:endParaRPr lang="it-IT"/>
        </a:p>
      </dgm:t>
    </dgm:pt>
    <dgm:pt modelId="{AC315CC0-610A-4475-A607-7EC3135096C6}" type="pres">
      <dgm:prSet presAssocID="{7DBB84A3-F32A-4281-A8ED-49A585E0066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1545F63-022C-43F3-BBF3-E527FE3EF552}" type="pres">
      <dgm:prSet presAssocID="{97E60175-A08A-4358-B493-F09A39107C17}" presName="root1" presStyleCnt="0"/>
      <dgm:spPr/>
    </dgm:pt>
    <dgm:pt modelId="{792ABD89-35AA-4A4D-8FA6-E14694E06C5A}" type="pres">
      <dgm:prSet presAssocID="{97E60175-A08A-4358-B493-F09A39107C1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65F66D-8640-488E-A6C3-83E19741F1C7}" type="pres">
      <dgm:prSet presAssocID="{97E60175-A08A-4358-B493-F09A39107C17}" presName="level2hierChild" presStyleCnt="0"/>
      <dgm:spPr/>
    </dgm:pt>
    <dgm:pt modelId="{230788BB-64D8-4DB1-9ABE-A0EEE4CDAA92}" type="pres">
      <dgm:prSet presAssocID="{9069AA8B-2F3A-422D-8F1E-7EC90AA82218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A5CE2A57-5717-493C-98B0-0DBDC7F132E8}" type="pres">
      <dgm:prSet presAssocID="{9069AA8B-2F3A-422D-8F1E-7EC90AA82218}" presName="connTx" presStyleLbl="parChTrans1D2" presStyleIdx="0" presStyleCnt="4"/>
      <dgm:spPr/>
      <dgm:t>
        <a:bodyPr/>
        <a:lstStyle/>
        <a:p>
          <a:endParaRPr lang="it-IT"/>
        </a:p>
      </dgm:t>
    </dgm:pt>
    <dgm:pt modelId="{CE79AF59-C03E-4D66-90D2-B3596FFC5144}" type="pres">
      <dgm:prSet presAssocID="{7C431B9B-0794-4977-8443-316EE6F7A753}" presName="root2" presStyleCnt="0"/>
      <dgm:spPr/>
    </dgm:pt>
    <dgm:pt modelId="{D33D3217-0D50-4921-AEE3-9C78E7E2BFB7}" type="pres">
      <dgm:prSet presAssocID="{7C431B9B-0794-4977-8443-316EE6F7A753}" presName="LevelTwoTextNode" presStyleLbl="node2" presStyleIdx="0" presStyleCnt="4" custLinFactNeighborX="-11976" custLinFactNeighborY="-6037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E027BA-2B4D-47F2-A2D1-699E8CBD6D7C}" type="pres">
      <dgm:prSet presAssocID="{7C431B9B-0794-4977-8443-316EE6F7A753}" presName="level3hierChild" presStyleCnt="0"/>
      <dgm:spPr/>
    </dgm:pt>
    <dgm:pt modelId="{E247A6BC-18D7-46FF-917D-377FD48CD2D9}" type="pres">
      <dgm:prSet presAssocID="{9975DD4C-DAAC-48DD-9932-7D90CB17E33E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0D3E4705-4050-4AEB-83F5-6AF9150D4168}" type="pres">
      <dgm:prSet presAssocID="{9975DD4C-DAAC-48DD-9932-7D90CB17E33E}" presName="connTx" presStyleLbl="parChTrans1D3" presStyleIdx="0" presStyleCnt="3"/>
      <dgm:spPr/>
      <dgm:t>
        <a:bodyPr/>
        <a:lstStyle/>
        <a:p>
          <a:endParaRPr lang="it-IT"/>
        </a:p>
      </dgm:t>
    </dgm:pt>
    <dgm:pt modelId="{3EB469FA-0C2C-48ED-B16D-7F91CC9FA9B7}" type="pres">
      <dgm:prSet presAssocID="{2275FE45-A2D3-4CB3-9891-89E43880395C}" presName="root2" presStyleCnt="0"/>
      <dgm:spPr/>
    </dgm:pt>
    <dgm:pt modelId="{D9C19B68-C2C9-4C91-A49A-2D2FB7D06C56}" type="pres">
      <dgm:prSet presAssocID="{2275FE45-A2D3-4CB3-9891-89E43880395C}" presName="LevelTwoTextNode" presStyleLbl="node3" presStyleIdx="0" presStyleCnt="3" custLinFactNeighborX="-3436" custLinFactNeighborY="-745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7315A2B-A920-4584-8CC1-B7F1188AAC19}" type="pres">
      <dgm:prSet presAssocID="{2275FE45-A2D3-4CB3-9891-89E43880395C}" presName="level3hierChild" presStyleCnt="0"/>
      <dgm:spPr/>
    </dgm:pt>
    <dgm:pt modelId="{3AFC8CED-14D3-4861-BABA-3441B54CE094}" type="pres">
      <dgm:prSet presAssocID="{78FECAFE-65D6-4FC0-9B2E-1C99B01CD365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75C1A015-E791-4EEA-838A-26B24C4B5DE4}" type="pres">
      <dgm:prSet presAssocID="{78FECAFE-65D6-4FC0-9B2E-1C99B01CD365}" presName="connTx" presStyleLbl="parChTrans1D3" presStyleIdx="1" presStyleCnt="3"/>
      <dgm:spPr/>
      <dgm:t>
        <a:bodyPr/>
        <a:lstStyle/>
        <a:p>
          <a:endParaRPr lang="it-IT"/>
        </a:p>
      </dgm:t>
    </dgm:pt>
    <dgm:pt modelId="{C7E93EBA-2AC5-4024-AD2B-A70A2CF60D1E}" type="pres">
      <dgm:prSet presAssocID="{D9D1FB0A-D73A-4755-B567-350CBF887765}" presName="root2" presStyleCnt="0"/>
      <dgm:spPr/>
    </dgm:pt>
    <dgm:pt modelId="{EC3C3DA4-0D84-4455-8E37-CC7A93B8EF53}" type="pres">
      <dgm:prSet presAssocID="{D9D1FB0A-D73A-4755-B567-350CBF887765}" presName="LevelTwoTextNode" presStyleLbl="node3" presStyleIdx="1" presStyleCnt="3" custLinFactNeighborX="-3436" custLinFactNeighborY="-6665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9676247-E683-4BC7-9C6B-B3B8604E9558}" type="pres">
      <dgm:prSet presAssocID="{D9D1FB0A-D73A-4755-B567-350CBF887765}" presName="level3hierChild" presStyleCnt="0"/>
      <dgm:spPr/>
    </dgm:pt>
    <dgm:pt modelId="{7E2499DE-7A1A-4865-B2F3-F04FBF042936}" type="pres">
      <dgm:prSet presAssocID="{63FBE491-5D3F-4C5C-B065-99FF5423B88F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6029B33F-7818-4A23-A7E4-1C307C58BFF8}" type="pres">
      <dgm:prSet presAssocID="{63FBE491-5D3F-4C5C-B065-99FF5423B88F}" presName="connTx" presStyleLbl="parChTrans1D2" presStyleIdx="1" presStyleCnt="4"/>
      <dgm:spPr/>
      <dgm:t>
        <a:bodyPr/>
        <a:lstStyle/>
        <a:p>
          <a:endParaRPr lang="it-IT"/>
        </a:p>
      </dgm:t>
    </dgm:pt>
    <dgm:pt modelId="{D95923C7-FE99-4736-8B2B-A85542BA0976}" type="pres">
      <dgm:prSet presAssocID="{E64DDF76-65DC-47CB-B12C-99872F8E7E6C}" presName="root2" presStyleCnt="0"/>
      <dgm:spPr/>
    </dgm:pt>
    <dgm:pt modelId="{A823F9FA-8230-4D72-8899-F80EDC29A1DA}" type="pres">
      <dgm:prSet presAssocID="{E64DDF76-65DC-47CB-B12C-99872F8E7E6C}" presName="LevelTwoTextNode" presStyleLbl="node2" presStyleIdx="1" presStyleCnt="4" custLinFactNeighborX="-11229" custLinFactNeighborY="-332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9FA021-5F87-4172-80AF-DF0EE1DE6ACC}" type="pres">
      <dgm:prSet presAssocID="{E64DDF76-65DC-47CB-B12C-99872F8E7E6C}" presName="level3hierChild" presStyleCnt="0"/>
      <dgm:spPr/>
    </dgm:pt>
    <dgm:pt modelId="{0FDCEF60-01CC-4CB4-BA74-9542F5FFD23E}" type="pres">
      <dgm:prSet presAssocID="{95BD4CD9-43A5-4A74-8874-02A08C249690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BE73C452-C0A3-4B48-96B0-D474E4D98F76}" type="pres">
      <dgm:prSet presAssocID="{95BD4CD9-43A5-4A74-8874-02A08C249690}" presName="connTx" presStyleLbl="parChTrans1D3" presStyleIdx="2" presStyleCnt="3"/>
      <dgm:spPr/>
      <dgm:t>
        <a:bodyPr/>
        <a:lstStyle/>
        <a:p>
          <a:endParaRPr lang="it-IT"/>
        </a:p>
      </dgm:t>
    </dgm:pt>
    <dgm:pt modelId="{F664AA70-5F72-48EE-92A2-8BFF5C0E67D6}" type="pres">
      <dgm:prSet presAssocID="{9402901D-475A-4AA7-BD34-7016CCA659F5}" presName="root2" presStyleCnt="0"/>
      <dgm:spPr/>
    </dgm:pt>
    <dgm:pt modelId="{C42D4CAE-7192-4BF5-9CDD-CEAAFBBF8AC7}" type="pres">
      <dgm:prSet presAssocID="{9402901D-475A-4AA7-BD34-7016CCA659F5}" presName="LevelTwoTextNode" presStyleLbl="node3" presStyleIdx="2" presStyleCnt="3" custLinFactNeighborX="-9435" custLinFactNeighborY="-332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6051FE-5ED7-4904-A515-91EB3D3DA65B}" type="pres">
      <dgm:prSet presAssocID="{9402901D-475A-4AA7-BD34-7016CCA659F5}" presName="level3hierChild" presStyleCnt="0"/>
      <dgm:spPr/>
    </dgm:pt>
    <dgm:pt modelId="{A87F971B-DD8F-445B-AAD8-F9EAB7861F4E}" type="pres">
      <dgm:prSet presAssocID="{F054F365-174F-4435-996C-AC135EEFCEAC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BE645D9C-6B46-4313-ABBA-2CED0304DE28}" type="pres">
      <dgm:prSet presAssocID="{F054F365-174F-4435-996C-AC135EEFCEAC}" presName="connTx" presStyleLbl="parChTrans1D2" presStyleIdx="2" presStyleCnt="4"/>
      <dgm:spPr/>
      <dgm:t>
        <a:bodyPr/>
        <a:lstStyle/>
        <a:p>
          <a:endParaRPr lang="it-IT"/>
        </a:p>
      </dgm:t>
    </dgm:pt>
    <dgm:pt modelId="{C0A3E372-B5C9-4168-8E70-6B235E9F034F}" type="pres">
      <dgm:prSet presAssocID="{83BB5B90-2864-477D-BA7E-94ABF7D863E3}" presName="root2" presStyleCnt="0"/>
      <dgm:spPr/>
    </dgm:pt>
    <dgm:pt modelId="{F4A99378-849F-4EA7-9B64-C2533832B582}" type="pres">
      <dgm:prSet presAssocID="{83BB5B90-2864-477D-BA7E-94ABF7D863E3}" presName="LevelTwoTextNode" presStyleLbl="node2" presStyleIdx="2" presStyleCnt="4" custLinFactNeighborX="-4807" custLinFactNeighborY="2199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2109CE-E092-44AF-BBD7-A06A1402A0B8}" type="pres">
      <dgm:prSet presAssocID="{83BB5B90-2864-477D-BA7E-94ABF7D863E3}" presName="level3hierChild" presStyleCnt="0"/>
      <dgm:spPr/>
    </dgm:pt>
    <dgm:pt modelId="{A028A654-A7F5-4E03-BA98-4FD4B5613A46}" type="pres">
      <dgm:prSet presAssocID="{7328C4B6-7558-4C6D-A58E-E517FBFDE7FE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30B87BF5-C7A4-4BFC-A36A-82E26F511369}" type="pres">
      <dgm:prSet presAssocID="{7328C4B6-7558-4C6D-A58E-E517FBFDE7FE}" presName="connTx" presStyleLbl="parChTrans1D2" presStyleIdx="3" presStyleCnt="4"/>
      <dgm:spPr/>
      <dgm:t>
        <a:bodyPr/>
        <a:lstStyle/>
        <a:p>
          <a:endParaRPr lang="it-IT"/>
        </a:p>
      </dgm:t>
    </dgm:pt>
    <dgm:pt modelId="{CDE6F60E-95D3-429F-B1FC-75901A554078}" type="pres">
      <dgm:prSet presAssocID="{1DC90D0B-692B-42A6-AD93-3C751B0BF35F}" presName="root2" presStyleCnt="0"/>
      <dgm:spPr/>
    </dgm:pt>
    <dgm:pt modelId="{1A3B4DA4-2750-4419-92D6-54A61941DDB9}" type="pres">
      <dgm:prSet presAssocID="{1DC90D0B-692B-42A6-AD93-3C751B0BF35F}" presName="LevelTwoTextNode" presStyleLbl="node2" presStyleIdx="3" presStyleCnt="4" custScaleX="132124" custScaleY="183708" custLinFactNeighborX="-4807" custLinFactNeighborY="8753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005E863-8190-4322-92CA-A6C42A1E8297}" type="pres">
      <dgm:prSet presAssocID="{1DC90D0B-692B-42A6-AD93-3C751B0BF35F}" presName="level3hierChild" presStyleCnt="0"/>
      <dgm:spPr/>
    </dgm:pt>
  </dgm:ptLst>
  <dgm:cxnLst>
    <dgm:cxn modelId="{02813D11-3927-48CF-9848-9B79B9D5C7F1}" srcId="{97E60175-A08A-4358-B493-F09A39107C17}" destId="{83BB5B90-2864-477D-BA7E-94ABF7D863E3}" srcOrd="2" destOrd="0" parTransId="{F054F365-174F-4435-996C-AC135EEFCEAC}" sibTransId="{1CDF54BD-BA62-4980-9289-C2FE870B69D1}"/>
    <dgm:cxn modelId="{76F7ABA7-5FD8-477C-A40A-B298D8F5964E}" type="presOf" srcId="{1DC90D0B-692B-42A6-AD93-3C751B0BF35F}" destId="{1A3B4DA4-2750-4419-92D6-54A61941DDB9}" srcOrd="0" destOrd="0" presId="urn:microsoft.com/office/officeart/2005/8/layout/hierarchy2"/>
    <dgm:cxn modelId="{CF9E4F42-A939-40E2-BA61-F4B87DC5F3E0}" type="presOf" srcId="{7328C4B6-7558-4C6D-A58E-E517FBFDE7FE}" destId="{A028A654-A7F5-4E03-BA98-4FD4B5613A46}" srcOrd="0" destOrd="0" presId="urn:microsoft.com/office/officeart/2005/8/layout/hierarchy2"/>
    <dgm:cxn modelId="{56E75796-7632-45AC-8FE1-0DDE0418AF86}" srcId="{7C431B9B-0794-4977-8443-316EE6F7A753}" destId="{D9D1FB0A-D73A-4755-B567-350CBF887765}" srcOrd="1" destOrd="0" parTransId="{78FECAFE-65D6-4FC0-9B2E-1C99B01CD365}" sibTransId="{6E96D516-F34D-4390-8289-BD3288C878EC}"/>
    <dgm:cxn modelId="{353EFB96-1A66-4577-8B2C-5969383DC240}" type="presOf" srcId="{95BD4CD9-43A5-4A74-8874-02A08C249690}" destId="{0FDCEF60-01CC-4CB4-BA74-9542F5FFD23E}" srcOrd="0" destOrd="0" presId="urn:microsoft.com/office/officeart/2005/8/layout/hierarchy2"/>
    <dgm:cxn modelId="{2510EE6F-784B-4369-BF8A-4AF8EFD8CD7E}" type="presOf" srcId="{97E60175-A08A-4358-B493-F09A39107C17}" destId="{792ABD89-35AA-4A4D-8FA6-E14694E06C5A}" srcOrd="0" destOrd="0" presId="urn:microsoft.com/office/officeart/2005/8/layout/hierarchy2"/>
    <dgm:cxn modelId="{9AA13956-FBAB-4F03-A4F0-39084A21C399}" type="presOf" srcId="{63FBE491-5D3F-4C5C-B065-99FF5423B88F}" destId="{7E2499DE-7A1A-4865-B2F3-F04FBF042936}" srcOrd="0" destOrd="0" presId="urn:microsoft.com/office/officeart/2005/8/layout/hierarchy2"/>
    <dgm:cxn modelId="{3370843B-B832-4354-99E9-8062FBE4C1B4}" srcId="{97E60175-A08A-4358-B493-F09A39107C17}" destId="{7C431B9B-0794-4977-8443-316EE6F7A753}" srcOrd="0" destOrd="0" parTransId="{9069AA8B-2F3A-422D-8F1E-7EC90AA82218}" sibTransId="{2115C9FD-DFCA-491D-A0FB-9D2E908DD2DF}"/>
    <dgm:cxn modelId="{E23165AC-2028-4884-A775-8608B696B002}" type="presOf" srcId="{9402901D-475A-4AA7-BD34-7016CCA659F5}" destId="{C42D4CAE-7192-4BF5-9CDD-CEAAFBBF8AC7}" srcOrd="0" destOrd="0" presId="urn:microsoft.com/office/officeart/2005/8/layout/hierarchy2"/>
    <dgm:cxn modelId="{A50C4157-3AE6-4751-AF9C-CB378DC7D55A}" srcId="{7DBB84A3-F32A-4281-A8ED-49A585E00662}" destId="{97E60175-A08A-4358-B493-F09A39107C17}" srcOrd="0" destOrd="0" parTransId="{A1557868-F13D-4583-BBC2-D620908E12FC}" sibTransId="{524918AA-18D8-428B-995F-A6D2E1596B9B}"/>
    <dgm:cxn modelId="{9F206B7B-C338-4CCB-8E9C-98E78C0F4083}" type="presOf" srcId="{F054F365-174F-4435-996C-AC135EEFCEAC}" destId="{BE645D9C-6B46-4313-ABBA-2CED0304DE28}" srcOrd="1" destOrd="0" presId="urn:microsoft.com/office/officeart/2005/8/layout/hierarchy2"/>
    <dgm:cxn modelId="{1C331E54-E488-4632-A14B-F04AF9B5098A}" type="presOf" srcId="{63FBE491-5D3F-4C5C-B065-99FF5423B88F}" destId="{6029B33F-7818-4A23-A7E4-1C307C58BFF8}" srcOrd="1" destOrd="0" presId="urn:microsoft.com/office/officeart/2005/8/layout/hierarchy2"/>
    <dgm:cxn modelId="{D4315CE8-9D71-4743-8233-99E795DF7E63}" type="presOf" srcId="{F054F365-174F-4435-996C-AC135EEFCEAC}" destId="{A87F971B-DD8F-445B-AAD8-F9EAB7861F4E}" srcOrd="0" destOrd="0" presId="urn:microsoft.com/office/officeart/2005/8/layout/hierarchy2"/>
    <dgm:cxn modelId="{C3382DB2-52DE-4C71-A9C6-ADC9D3445964}" type="presOf" srcId="{7C431B9B-0794-4977-8443-316EE6F7A753}" destId="{D33D3217-0D50-4921-AEE3-9C78E7E2BFB7}" srcOrd="0" destOrd="0" presId="urn:microsoft.com/office/officeart/2005/8/layout/hierarchy2"/>
    <dgm:cxn modelId="{03C27CD1-921E-46BE-AE1A-D4D5B6FE4804}" type="presOf" srcId="{9069AA8B-2F3A-422D-8F1E-7EC90AA82218}" destId="{A5CE2A57-5717-493C-98B0-0DBDC7F132E8}" srcOrd="1" destOrd="0" presId="urn:microsoft.com/office/officeart/2005/8/layout/hierarchy2"/>
    <dgm:cxn modelId="{9553D172-57E9-44A7-8388-631762614084}" srcId="{97E60175-A08A-4358-B493-F09A39107C17}" destId="{E64DDF76-65DC-47CB-B12C-99872F8E7E6C}" srcOrd="1" destOrd="0" parTransId="{63FBE491-5D3F-4C5C-B065-99FF5423B88F}" sibTransId="{C60EBEAC-5C89-49C2-A07D-4DC96F428BE4}"/>
    <dgm:cxn modelId="{CB2166FF-45C3-472A-AA86-0DBAA10895EF}" type="presOf" srcId="{D9D1FB0A-D73A-4755-B567-350CBF887765}" destId="{EC3C3DA4-0D84-4455-8E37-CC7A93B8EF53}" srcOrd="0" destOrd="0" presId="urn:microsoft.com/office/officeart/2005/8/layout/hierarchy2"/>
    <dgm:cxn modelId="{CAAC22B6-2446-4023-8536-B18EC19BD067}" type="presOf" srcId="{9975DD4C-DAAC-48DD-9932-7D90CB17E33E}" destId="{0D3E4705-4050-4AEB-83F5-6AF9150D4168}" srcOrd="1" destOrd="0" presId="urn:microsoft.com/office/officeart/2005/8/layout/hierarchy2"/>
    <dgm:cxn modelId="{C80BBC31-9CCB-4BB6-B37D-A199E354A1D2}" type="presOf" srcId="{7DBB84A3-F32A-4281-A8ED-49A585E00662}" destId="{AC315CC0-610A-4475-A607-7EC3135096C6}" srcOrd="0" destOrd="0" presId="urn:microsoft.com/office/officeart/2005/8/layout/hierarchy2"/>
    <dgm:cxn modelId="{413C5C95-3019-4C1E-822B-F665C8C8B2D1}" type="presOf" srcId="{2275FE45-A2D3-4CB3-9891-89E43880395C}" destId="{D9C19B68-C2C9-4C91-A49A-2D2FB7D06C56}" srcOrd="0" destOrd="0" presId="urn:microsoft.com/office/officeart/2005/8/layout/hierarchy2"/>
    <dgm:cxn modelId="{5B434E48-1659-4C39-B7F1-00198E32F65E}" type="presOf" srcId="{9069AA8B-2F3A-422D-8F1E-7EC90AA82218}" destId="{230788BB-64D8-4DB1-9ABE-A0EEE4CDAA92}" srcOrd="0" destOrd="0" presId="urn:microsoft.com/office/officeart/2005/8/layout/hierarchy2"/>
    <dgm:cxn modelId="{37232984-7CCC-4783-8980-0E7E9E23D953}" type="presOf" srcId="{9975DD4C-DAAC-48DD-9932-7D90CB17E33E}" destId="{E247A6BC-18D7-46FF-917D-377FD48CD2D9}" srcOrd="0" destOrd="0" presId="urn:microsoft.com/office/officeart/2005/8/layout/hierarchy2"/>
    <dgm:cxn modelId="{D6E05092-BF01-4162-AACD-EA46DC2FCC63}" srcId="{97E60175-A08A-4358-B493-F09A39107C17}" destId="{1DC90D0B-692B-42A6-AD93-3C751B0BF35F}" srcOrd="3" destOrd="0" parTransId="{7328C4B6-7558-4C6D-A58E-E517FBFDE7FE}" sibTransId="{04017284-649A-4DC4-A5DD-3D9602BE5C48}"/>
    <dgm:cxn modelId="{51F05C6C-8B8A-453B-9302-CB03D1113693}" srcId="{7C431B9B-0794-4977-8443-316EE6F7A753}" destId="{2275FE45-A2D3-4CB3-9891-89E43880395C}" srcOrd="0" destOrd="0" parTransId="{9975DD4C-DAAC-48DD-9932-7D90CB17E33E}" sibTransId="{175F0C88-0787-40DB-9334-687B94E74BC7}"/>
    <dgm:cxn modelId="{AAF1C7E0-69FE-480B-99B8-6DC6C4C7F608}" srcId="{E64DDF76-65DC-47CB-B12C-99872F8E7E6C}" destId="{9402901D-475A-4AA7-BD34-7016CCA659F5}" srcOrd="0" destOrd="0" parTransId="{95BD4CD9-43A5-4A74-8874-02A08C249690}" sibTransId="{94B7F206-DEF1-43DA-8DE2-3ABDB2B9932D}"/>
    <dgm:cxn modelId="{FA45D983-7E06-4D50-B889-8AA1C231AC1A}" type="presOf" srcId="{95BD4CD9-43A5-4A74-8874-02A08C249690}" destId="{BE73C452-C0A3-4B48-96B0-D474E4D98F76}" srcOrd="1" destOrd="0" presId="urn:microsoft.com/office/officeart/2005/8/layout/hierarchy2"/>
    <dgm:cxn modelId="{9103BF49-B8F9-434D-A78A-7A33413F82C9}" type="presOf" srcId="{83BB5B90-2864-477D-BA7E-94ABF7D863E3}" destId="{F4A99378-849F-4EA7-9B64-C2533832B582}" srcOrd="0" destOrd="0" presId="urn:microsoft.com/office/officeart/2005/8/layout/hierarchy2"/>
    <dgm:cxn modelId="{AC69935F-7A3C-4166-B857-11ECB6568396}" type="presOf" srcId="{7328C4B6-7558-4C6D-A58E-E517FBFDE7FE}" destId="{30B87BF5-C7A4-4BFC-A36A-82E26F511369}" srcOrd="1" destOrd="0" presId="urn:microsoft.com/office/officeart/2005/8/layout/hierarchy2"/>
    <dgm:cxn modelId="{152BF7D8-9F76-4276-B66F-543AC7A022FF}" type="presOf" srcId="{E64DDF76-65DC-47CB-B12C-99872F8E7E6C}" destId="{A823F9FA-8230-4D72-8899-F80EDC29A1DA}" srcOrd="0" destOrd="0" presId="urn:microsoft.com/office/officeart/2005/8/layout/hierarchy2"/>
    <dgm:cxn modelId="{77E9F797-72EA-4EE0-BAE8-7A74B00D6597}" type="presOf" srcId="{78FECAFE-65D6-4FC0-9B2E-1C99B01CD365}" destId="{3AFC8CED-14D3-4861-BABA-3441B54CE094}" srcOrd="0" destOrd="0" presId="urn:microsoft.com/office/officeart/2005/8/layout/hierarchy2"/>
    <dgm:cxn modelId="{757BB6E3-6F0C-4DEB-9318-F35C4501598F}" type="presOf" srcId="{78FECAFE-65D6-4FC0-9B2E-1C99B01CD365}" destId="{75C1A015-E791-4EEA-838A-26B24C4B5DE4}" srcOrd="1" destOrd="0" presId="urn:microsoft.com/office/officeart/2005/8/layout/hierarchy2"/>
    <dgm:cxn modelId="{400F1454-211A-4D9E-B415-F2DF913FBE35}" type="presParOf" srcId="{AC315CC0-610A-4475-A607-7EC3135096C6}" destId="{31545F63-022C-43F3-BBF3-E527FE3EF552}" srcOrd="0" destOrd="0" presId="urn:microsoft.com/office/officeart/2005/8/layout/hierarchy2"/>
    <dgm:cxn modelId="{DAEBD01A-6020-4F0B-B4B1-B2EB0D499E74}" type="presParOf" srcId="{31545F63-022C-43F3-BBF3-E527FE3EF552}" destId="{792ABD89-35AA-4A4D-8FA6-E14694E06C5A}" srcOrd="0" destOrd="0" presId="urn:microsoft.com/office/officeart/2005/8/layout/hierarchy2"/>
    <dgm:cxn modelId="{F2FA2408-BCBF-4631-9BDD-1AF0FBD22154}" type="presParOf" srcId="{31545F63-022C-43F3-BBF3-E527FE3EF552}" destId="{9365F66D-8640-488E-A6C3-83E19741F1C7}" srcOrd="1" destOrd="0" presId="urn:microsoft.com/office/officeart/2005/8/layout/hierarchy2"/>
    <dgm:cxn modelId="{351EFE53-1BAB-4B80-BCE0-A65578BE5DB7}" type="presParOf" srcId="{9365F66D-8640-488E-A6C3-83E19741F1C7}" destId="{230788BB-64D8-4DB1-9ABE-A0EEE4CDAA92}" srcOrd="0" destOrd="0" presId="urn:microsoft.com/office/officeart/2005/8/layout/hierarchy2"/>
    <dgm:cxn modelId="{78157996-F6A5-41E2-8EF3-1572D28F7D1E}" type="presParOf" srcId="{230788BB-64D8-4DB1-9ABE-A0EEE4CDAA92}" destId="{A5CE2A57-5717-493C-98B0-0DBDC7F132E8}" srcOrd="0" destOrd="0" presId="urn:microsoft.com/office/officeart/2005/8/layout/hierarchy2"/>
    <dgm:cxn modelId="{BB357DC2-D608-42A0-8C9D-4EB5461E9B28}" type="presParOf" srcId="{9365F66D-8640-488E-A6C3-83E19741F1C7}" destId="{CE79AF59-C03E-4D66-90D2-B3596FFC5144}" srcOrd="1" destOrd="0" presId="urn:microsoft.com/office/officeart/2005/8/layout/hierarchy2"/>
    <dgm:cxn modelId="{E5543885-4B76-4285-AC47-DDA16C99FAAA}" type="presParOf" srcId="{CE79AF59-C03E-4D66-90D2-B3596FFC5144}" destId="{D33D3217-0D50-4921-AEE3-9C78E7E2BFB7}" srcOrd="0" destOrd="0" presId="urn:microsoft.com/office/officeart/2005/8/layout/hierarchy2"/>
    <dgm:cxn modelId="{E16294E4-BE42-48A9-81FD-B460216B80E8}" type="presParOf" srcId="{CE79AF59-C03E-4D66-90D2-B3596FFC5144}" destId="{E0E027BA-2B4D-47F2-A2D1-699E8CBD6D7C}" srcOrd="1" destOrd="0" presId="urn:microsoft.com/office/officeart/2005/8/layout/hierarchy2"/>
    <dgm:cxn modelId="{B5AAA7CA-12BC-4DAB-80D1-0F2A0DC2BA17}" type="presParOf" srcId="{E0E027BA-2B4D-47F2-A2D1-699E8CBD6D7C}" destId="{E247A6BC-18D7-46FF-917D-377FD48CD2D9}" srcOrd="0" destOrd="0" presId="urn:microsoft.com/office/officeart/2005/8/layout/hierarchy2"/>
    <dgm:cxn modelId="{2A399B18-0940-42A2-9E33-AE46AEC1A269}" type="presParOf" srcId="{E247A6BC-18D7-46FF-917D-377FD48CD2D9}" destId="{0D3E4705-4050-4AEB-83F5-6AF9150D4168}" srcOrd="0" destOrd="0" presId="urn:microsoft.com/office/officeart/2005/8/layout/hierarchy2"/>
    <dgm:cxn modelId="{43C07B90-14F2-41F5-AECE-585E396636E5}" type="presParOf" srcId="{E0E027BA-2B4D-47F2-A2D1-699E8CBD6D7C}" destId="{3EB469FA-0C2C-48ED-B16D-7F91CC9FA9B7}" srcOrd="1" destOrd="0" presId="urn:microsoft.com/office/officeart/2005/8/layout/hierarchy2"/>
    <dgm:cxn modelId="{3EC9099C-72D4-4AF9-A514-CEE0431B801B}" type="presParOf" srcId="{3EB469FA-0C2C-48ED-B16D-7F91CC9FA9B7}" destId="{D9C19B68-C2C9-4C91-A49A-2D2FB7D06C56}" srcOrd="0" destOrd="0" presId="urn:microsoft.com/office/officeart/2005/8/layout/hierarchy2"/>
    <dgm:cxn modelId="{A473D68F-5022-461C-A3AD-6F5F77CE8099}" type="presParOf" srcId="{3EB469FA-0C2C-48ED-B16D-7F91CC9FA9B7}" destId="{37315A2B-A920-4584-8CC1-B7F1188AAC19}" srcOrd="1" destOrd="0" presId="urn:microsoft.com/office/officeart/2005/8/layout/hierarchy2"/>
    <dgm:cxn modelId="{3F7E86C4-36EC-4E78-84A7-25725FD612A1}" type="presParOf" srcId="{E0E027BA-2B4D-47F2-A2D1-699E8CBD6D7C}" destId="{3AFC8CED-14D3-4861-BABA-3441B54CE094}" srcOrd="2" destOrd="0" presId="urn:microsoft.com/office/officeart/2005/8/layout/hierarchy2"/>
    <dgm:cxn modelId="{3D4ADA73-C4C0-4424-A57B-3F73E978ECE8}" type="presParOf" srcId="{3AFC8CED-14D3-4861-BABA-3441B54CE094}" destId="{75C1A015-E791-4EEA-838A-26B24C4B5DE4}" srcOrd="0" destOrd="0" presId="urn:microsoft.com/office/officeart/2005/8/layout/hierarchy2"/>
    <dgm:cxn modelId="{44AE1B8B-B45D-4F69-B8F0-8A54891A16F4}" type="presParOf" srcId="{E0E027BA-2B4D-47F2-A2D1-699E8CBD6D7C}" destId="{C7E93EBA-2AC5-4024-AD2B-A70A2CF60D1E}" srcOrd="3" destOrd="0" presId="urn:microsoft.com/office/officeart/2005/8/layout/hierarchy2"/>
    <dgm:cxn modelId="{13CDC30E-D29A-438F-B819-158F1F1085EB}" type="presParOf" srcId="{C7E93EBA-2AC5-4024-AD2B-A70A2CF60D1E}" destId="{EC3C3DA4-0D84-4455-8E37-CC7A93B8EF53}" srcOrd="0" destOrd="0" presId="urn:microsoft.com/office/officeart/2005/8/layout/hierarchy2"/>
    <dgm:cxn modelId="{8163CFBB-0C93-4E86-9412-B78462796102}" type="presParOf" srcId="{C7E93EBA-2AC5-4024-AD2B-A70A2CF60D1E}" destId="{39676247-E683-4BC7-9C6B-B3B8604E9558}" srcOrd="1" destOrd="0" presId="urn:microsoft.com/office/officeart/2005/8/layout/hierarchy2"/>
    <dgm:cxn modelId="{3D2841EC-3A0A-47B9-AF53-2932CA4632F4}" type="presParOf" srcId="{9365F66D-8640-488E-A6C3-83E19741F1C7}" destId="{7E2499DE-7A1A-4865-B2F3-F04FBF042936}" srcOrd="2" destOrd="0" presId="urn:microsoft.com/office/officeart/2005/8/layout/hierarchy2"/>
    <dgm:cxn modelId="{A831F75C-6172-45E6-A887-7894183A1023}" type="presParOf" srcId="{7E2499DE-7A1A-4865-B2F3-F04FBF042936}" destId="{6029B33F-7818-4A23-A7E4-1C307C58BFF8}" srcOrd="0" destOrd="0" presId="urn:microsoft.com/office/officeart/2005/8/layout/hierarchy2"/>
    <dgm:cxn modelId="{F86DFCDC-BA96-4D7E-9E4D-5D0599E78B6F}" type="presParOf" srcId="{9365F66D-8640-488E-A6C3-83E19741F1C7}" destId="{D95923C7-FE99-4736-8B2B-A85542BA0976}" srcOrd="3" destOrd="0" presId="urn:microsoft.com/office/officeart/2005/8/layout/hierarchy2"/>
    <dgm:cxn modelId="{423DE797-34EE-44EB-8DE4-2FD69E4A0AAF}" type="presParOf" srcId="{D95923C7-FE99-4736-8B2B-A85542BA0976}" destId="{A823F9FA-8230-4D72-8899-F80EDC29A1DA}" srcOrd="0" destOrd="0" presId="urn:microsoft.com/office/officeart/2005/8/layout/hierarchy2"/>
    <dgm:cxn modelId="{967B89B2-A28A-40BE-AEBF-EF1DFF41D380}" type="presParOf" srcId="{D95923C7-FE99-4736-8B2B-A85542BA0976}" destId="{4F9FA021-5F87-4172-80AF-DF0EE1DE6ACC}" srcOrd="1" destOrd="0" presId="urn:microsoft.com/office/officeart/2005/8/layout/hierarchy2"/>
    <dgm:cxn modelId="{45566603-7EF7-4EE9-B553-042388612F30}" type="presParOf" srcId="{4F9FA021-5F87-4172-80AF-DF0EE1DE6ACC}" destId="{0FDCEF60-01CC-4CB4-BA74-9542F5FFD23E}" srcOrd="0" destOrd="0" presId="urn:microsoft.com/office/officeart/2005/8/layout/hierarchy2"/>
    <dgm:cxn modelId="{8593D534-592C-499C-8186-FC3E6EAA650F}" type="presParOf" srcId="{0FDCEF60-01CC-4CB4-BA74-9542F5FFD23E}" destId="{BE73C452-C0A3-4B48-96B0-D474E4D98F76}" srcOrd="0" destOrd="0" presId="urn:microsoft.com/office/officeart/2005/8/layout/hierarchy2"/>
    <dgm:cxn modelId="{F23E8908-96B4-4446-9AC1-9A6C7EE73613}" type="presParOf" srcId="{4F9FA021-5F87-4172-80AF-DF0EE1DE6ACC}" destId="{F664AA70-5F72-48EE-92A2-8BFF5C0E67D6}" srcOrd="1" destOrd="0" presId="urn:microsoft.com/office/officeart/2005/8/layout/hierarchy2"/>
    <dgm:cxn modelId="{BC7ACDBF-2040-46E4-BCB9-1693EBA16FBB}" type="presParOf" srcId="{F664AA70-5F72-48EE-92A2-8BFF5C0E67D6}" destId="{C42D4CAE-7192-4BF5-9CDD-CEAAFBBF8AC7}" srcOrd="0" destOrd="0" presId="urn:microsoft.com/office/officeart/2005/8/layout/hierarchy2"/>
    <dgm:cxn modelId="{1A4B2D7D-692D-43BD-9C89-B7DD22C839A6}" type="presParOf" srcId="{F664AA70-5F72-48EE-92A2-8BFF5C0E67D6}" destId="{4E6051FE-5ED7-4904-A515-91EB3D3DA65B}" srcOrd="1" destOrd="0" presId="urn:microsoft.com/office/officeart/2005/8/layout/hierarchy2"/>
    <dgm:cxn modelId="{BCEE35F2-122F-40D0-85C0-B0119F58DE45}" type="presParOf" srcId="{9365F66D-8640-488E-A6C3-83E19741F1C7}" destId="{A87F971B-DD8F-445B-AAD8-F9EAB7861F4E}" srcOrd="4" destOrd="0" presId="urn:microsoft.com/office/officeart/2005/8/layout/hierarchy2"/>
    <dgm:cxn modelId="{D5CEAC0A-0184-478B-870A-1952AF4C36D9}" type="presParOf" srcId="{A87F971B-DD8F-445B-AAD8-F9EAB7861F4E}" destId="{BE645D9C-6B46-4313-ABBA-2CED0304DE28}" srcOrd="0" destOrd="0" presId="urn:microsoft.com/office/officeart/2005/8/layout/hierarchy2"/>
    <dgm:cxn modelId="{617B8FB9-9B3C-4B25-842B-92B7014AD744}" type="presParOf" srcId="{9365F66D-8640-488E-A6C3-83E19741F1C7}" destId="{C0A3E372-B5C9-4168-8E70-6B235E9F034F}" srcOrd="5" destOrd="0" presId="urn:microsoft.com/office/officeart/2005/8/layout/hierarchy2"/>
    <dgm:cxn modelId="{3490BF0A-609F-45D3-9108-C379BE51F7B0}" type="presParOf" srcId="{C0A3E372-B5C9-4168-8E70-6B235E9F034F}" destId="{F4A99378-849F-4EA7-9B64-C2533832B582}" srcOrd="0" destOrd="0" presId="urn:microsoft.com/office/officeart/2005/8/layout/hierarchy2"/>
    <dgm:cxn modelId="{3BD4D6AF-3CC2-4949-B077-30F97E56A001}" type="presParOf" srcId="{C0A3E372-B5C9-4168-8E70-6B235E9F034F}" destId="{B12109CE-E092-44AF-BBD7-A06A1402A0B8}" srcOrd="1" destOrd="0" presId="urn:microsoft.com/office/officeart/2005/8/layout/hierarchy2"/>
    <dgm:cxn modelId="{47B8AB8B-4559-4D99-850A-B3FD3F9D1FB7}" type="presParOf" srcId="{9365F66D-8640-488E-A6C3-83E19741F1C7}" destId="{A028A654-A7F5-4E03-BA98-4FD4B5613A46}" srcOrd="6" destOrd="0" presId="urn:microsoft.com/office/officeart/2005/8/layout/hierarchy2"/>
    <dgm:cxn modelId="{DAEA6A1C-E751-4194-91C3-33B7018B081B}" type="presParOf" srcId="{A028A654-A7F5-4E03-BA98-4FD4B5613A46}" destId="{30B87BF5-C7A4-4BFC-A36A-82E26F511369}" srcOrd="0" destOrd="0" presId="urn:microsoft.com/office/officeart/2005/8/layout/hierarchy2"/>
    <dgm:cxn modelId="{D1CE7DB6-E465-4394-A9F4-8B339A0E3751}" type="presParOf" srcId="{9365F66D-8640-488E-A6C3-83E19741F1C7}" destId="{CDE6F60E-95D3-429F-B1FC-75901A554078}" srcOrd="7" destOrd="0" presId="urn:microsoft.com/office/officeart/2005/8/layout/hierarchy2"/>
    <dgm:cxn modelId="{7CA862C3-0D2B-4BFE-84DF-E7FB060EBD00}" type="presParOf" srcId="{CDE6F60E-95D3-429F-B1FC-75901A554078}" destId="{1A3B4DA4-2750-4419-92D6-54A61941DDB9}" srcOrd="0" destOrd="0" presId="urn:microsoft.com/office/officeart/2005/8/layout/hierarchy2"/>
    <dgm:cxn modelId="{0AC7C5A6-2D59-46BC-AFFE-ECB88C33677C}" type="presParOf" srcId="{CDE6F60E-95D3-429F-B1FC-75901A554078}" destId="{2005E863-8190-4322-92CA-A6C42A1E829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4BF28B-10CF-40CE-86C4-9ECBFE3A32AF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56AE6207-58FF-47DB-BDA3-1FE49A0A7356}">
      <dgm:prSet phldrT="[Testo]" custT="1"/>
      <dgm:spPr/>
      <dgm:t>
        <a:bodyPr/>
        <a:lstStyle/>
        <a:p>
          <a:r>
            <a:rPr lang="it-IT" sz="1600" dirty="0" smtClean="0"/>
            <a:t>DIRIGENTE</a:t>
          </a:r>
          <a:endParaRPr lang="it-IT" sz="1600" dirty="0"/>
        </a:p>
      </dgm:t>
    </dgm:pt>
    <dgm:pt modelId="{1928ED4A-4BDD-4841-9F79-077ADCE55A31}" type="parTrans" cxnId="{9498671E-FF87-4C5A-9F89-F6EDED05C1F6}">
      <dgm:prSet/>
      <dgm:spPr/>
      <dgm:t>
        <a:bodyPr/>
        <a:lstStyle/>
        <a:p>
          <a:endParaRPr lang="it-IT"/>
        </a:p>
      </dgm:t>
    </dgm:pt>
    <dgm:pt modelId="{B85EBC76-1B70-420F-AE52-3663D49C20EE}" type="sibTrans" cxnId="{9498671E-FF87-4C5A-9F89-F6EDED05C1F6}">
      <dgm:prSet/>
      <dgm:spPr/>
      <dgm:t>
        <a:bodyPr/>
        <a:lstStyle/>
        <a:p>
          <a:endParaRPr lang="it-IT"/>
        </a:p>
      </dgm:t>
    </dgm:pt>
    <dgm:pt modelId="{7B3087B5-C7CE-4FD8-B4D4-B545E392A654}">
      <dgm:prSet phldrT="[Testo]" custT="1"/>
      <dgm:spPr/>
      <dgm:t>
        <a:bodyPr/>
        <a:lstStyle/>
        <a:p>
          <a:r>
            <a:rPr lang="it-IT" sz="1600" dirty="0" smtClean="0"/>
            <a:t>DOCENTI</a:t>
          </a:r>
          <a:endParaRPr lang="it-IT" sz="1600" dirty="0"/>
        </a:p>
      </dgm:t>
    </dgm:pt>
    <dgm:pt modelId="{317EC261-163B-454C-876E-C19E532A1049}" type="parTrans" cxnId="{1796FA38-6326-4D0A-AAE8-841462226AFC}">
      <dgm:prSet/>
      <dgm:spPr/>
      <dgm:t>
        <a:bodyPr/>
        <a:lstStyle/>
        <a:p>
          <a:endParaRPr lang="it-IT"/>
        </a:p>
      </dgm:t>
    </dgm:pt>
    <dgm:pt modelId="{A3D8713A-F04D-411C-A307-E8062DF2AC20}" type="sibTrans" cxnId="{1796FA38-6326-4D0A-AAE8-841462226AFC}">
      <dgm:prSet/>
      <dgm:spPr/>
      <dgm:t>
        <a:bodyPr/>
        <a:lstStyle/>
        <a:p>
          <a:endParaRPr lang="it-IT"/>
        </a:p>
      </dgm:t>
    </dgm:pt>
    <dgm:pt modelId="{6A7FA8CC-7503-43E0-BC5D-154C974F607A}">
      <dgm:prSet phldrT="[Testo]" custT="1"/>
      <dgm:spPr/>
      <dgm:t>
        <a:bodyPr/>
        <a:lstStyle/>
        <a:p>
          <a:r>
            <a:rPr lang="it-IT" sz="1600" dirty="0" smtClean="0"/>
            <a:t>GENITORI</a:t>
          </a:r>
          <a:endParaRPr lang="it-IT" sz="1600" dirty="0"/>
        </a:p>
      </dgm:t>
    </dgm:pt>
    <dgm:pt modelId="{42C94819-7CBE-4A67-8C13-DC6B545E47B4}" type="parTrans" cxnId="{AB1C474B-25E3-4B29-A24C-24CA412DEA3F}">
      <dgm:prSet/>
      <dgm:spPr/>
      <dgm:t>
        <a:bodyPr/>
        <a:lstStyle/>
        <a:p>
          <a:endParaRPr lang="it-IT"/>
        </a:p>
      </dgm:t>
    </dgm:pt>
    <dgm:pt modelId="{298B9704-7B98-41D6-B368-B4AE3446EE85}" type="sibTrans" cxnId="{AB1C474B-25E3-4B29-A24C-24CA412DEA3F}">
      <dgm:prSet/>
      <dgm:spPr/>
      <dgm:t>
        <a:bodyPr/>
        <a:lstStyle/>
        <a:p>
          <a:endParaRPr lang="it-IT"/>
        </a:p>
      </dgm:t>
    </dgm:pt>
    <dgm:pt modelId="{7285EE31-C37D-486D-809F-8E0B22A0DB16}">
      <dgm:prSet phldrT="[Testo]" custT="1"/>
      <dgm:spPr/>
      <dgm:t>
        <a:bodyPr/>
        <a:lstStyle/>
        <a:p>
          <a:pPr>
            <a:lnSpc>
              <a:spcPct val="100000"/>
            </a:lnSpc>
          </a:pPr>
          <a:r>
            <a:rPr lang="it-IT" sz="1600" dirty="0" smtClean="0"/>
            <a:t>PERSONALE NON DOCENTE</a:t>
          </a:r>
          <a:endParaRPr lang="it-IT" sz="1600" dirty="0"/>
        </a:p>
      </dgm:t>
    </dgm:pt>
    <dgm:pt modelId="{8924ECD9-2EEA-48A5-B501-5E91F1328F03}" type="parTrans" cxnId="{01FB9B5C-DBFF-4E42-ADE9-E31EAC126CD7}">
      <dgm:prSet/>
      <dgm:spPr/>
      <dgm:t>
        <a:bodyPr/>
        <a:lstStyle/>
        <a:p>
          <a:endParaRPr lang="it-IT"/>
        </a:p>
      </dgm:t>
    </dgm:pt>
    <dgm:pt modelId="{FB8114A2-2138-4101-B594-B61E5F11308C}" type="sibTrans" cxnId="{01FB9B5C-DBFF-4E42-ADE9-E31EAC126CD7}">
      <dgm:prSet/>
      <dgm:spPr/>
      <dgm:t>
        <a:bodyPr/>
        <a:lstStyle/>
        <a:p>
          <a:endParaRPr lang="it-IT"/>
        </a:p>
      </dgm:t>
    </dgm:pt>
    <dgm:pt modelId="{145842C9-398D-424B-AF62-CB93D1A95F4E}">
      <dgm:prSet phldrT="[Testo]" custT="1"/>
      <dgm:spPr/>
      <dgm:t>
        <a:bodyPr/>
        <a:lstStyle/>
        <a:p>
          <a:r>
            <a:rPr lang="it-IT" sz="1600" dirty="0" smtClean="0"/>
            <a:t>ALUNNI</a:t>
          </a:r>
          <a:endParaRPr lang="it-IT" sz="1600" dirty="0"/>
        </a:p>
      </dgm:t>
    </dgm:pt>
    <dgm:pt modelId="{260D1D0E-8D2B-4C53-9658-FE1707E5FDF4}" type="parTrans" cxnId="{31EF96AC-DF2F-4E3C-946E-D11C29D2A084}">
      <dgm:prSet/>
      <dgm:spPr/>
      <dgm:t>
        <a:bodyPr/>
        <a:lstStyle/>
        <a:p>
          <a:endParaRPr lang="it-IT"/>
        </a:p>
      </dgm:t>
    </dgm:pt>
    <dgm:pt modelId="{4EAA7941-F75D-4C93-967B-9E0D906869DC}" type="sibTrans" cxnId="{31EF96AC-DF2F-4E3C-946E-D11C29D2A084}">
      <dgm:prSet/>
      <dgm:spPr/>
      <dgm:t>
        <a:bodyPr/>
        <a:lstStyle/>
        <a:p>
          <a:endParaRPr lang="it-IT"/>
        </a:p>
      </dgm:t>
    </dgm:pt>
    <dgm:pt modelId="{AEED6ACB-0D72-4AC4-BA08-24F671F150CE}" type="pres">
      <dgm:prSet presAssocID="{FD4BF28B-10CF-40CE-86C4-9ECBFE3A32A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4D87230-1572-47BF-9C9C-2D01622050CF}" type="pres">
      <dgm:prSet presAssocID="{56AE6207-58FF-47DB-BDA3-1FE49A0A735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CE212E-C2BB-4EA1-8A5A-CAE361ACDA58}" type="pres">
      <dgm:prSet presAssocID="{56AE6207-58FF-47DB-BDA3-1FE49A0A7356}" presName="spNode" presStyleCnt="0"/>
      <dgm:spPr/>
    </dgm:pt>
    <dgm:pt modelId="{5B222FD6-B5E2-4C6C-80A5-95DC8C5C8022}" type="pres">
      <dgm:prSet presAssocID="{B85EBC76-1B70-420F-AE52-3663D49C20EE}" presName="sibTrans" presStyleLbl="sibTrans1D1" presStyleIdx="0" presStyleCnt="5"/>
      <dgm:spPr/>
      <dgm:t>
        <a:bodyPr/>
        <a:lstStyle/>
        <a:p>
          <a:endParaRPr lang="it-IT"/>
        </a:p>
      </dgm:t>
    </dgm:pt>
    <dgm:pt modelId="{62F92EC7-AC11-44BD-BF7E-ECFFD1D08C16}" type="pres">
      <dgm:prSet presAssocID="{7B3087B5-C7CE-4FD8-B4D4-B545E392A6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E59A90-9612-4891-A4E9-D7C09F35276B}" type="pres">
      <dgm:prSet presAssocID="{7B3087B5-C7CE-4FD8-B4D4-B545E392A654}" presName="spNode" presStyleCnt="0"/>
      <dgm:spPr/>
    </dgm:pt>
    <dgm:pt modelId="{058AACE2-C78E-4940-9C2F-29F82B2CF473}" type="pres">
      <dgm:prSet presAssocID="{A3D8713A-F04D-411C-A307-E8062DF2AC20}" presName="sibTrans" presStyleLbl="sibTrans1D1" presStyleIdx="1" presStyleCnt="5"/>
      <dgm:spPr/>
      <dgm:t>
        <a:bodyPr/>
        <a:lstStyle/>
        <a:p>
          <a:endParaRPr lang="it-IT"/>
        </a:p>
      </dgm:t>
    </dgm:pt>
    <dgm:pt modelId="{35D6C250-9104-47FC-B9D5-9EB55CA617BF}" type="pres">
      <dgm:prSet presAssocID="{6A7FA8CC-7503-43E0-BC5D-154C974F607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5BBEA2-46A3-4FFF-BB6C-56344BE0FF96}" type="pres">
      <dgm:prSet presAssocID="{6A7FA8CC-7503-43E0-BC5D-154C974F607A}" presName="spNode" presStyleCnt="0"/>
      <dgm:spPr/>
    </dgm:pt>
    <dgm:pt modelId="{D9662FEC-C670-4EAD-ACB4-9A726E281201}" type="pres">
      <dgm:prSet presAssocID="{298B9704-7B98-41D6-B368-B4AE3446EE85}" presName="sibTrans" presStyleLbl="sibTrans1D1" presStyleIdx="2" presStyleCnt="5"/>
      <dgm:spPr/>
      <dgm:t>
        <a:bodyPr/>
        <a:lstStyle/>
        <a:p>
          <a:endParaRPr lang="it-IT"/>
        </a:p>
      </dgm:t>
    </dgm:pt>
    <dgm:pt modelId="{235AE298-F7FD-4422-AEC8-CF607AAABA15}" type="pres">
      <dgm:prSet presAssocID="{7285EE31-C37D-486D-809F-8E0B22A0DB16}" presName="node" presStyleLbl="node1" presStyleIdx="3" presStyleCnt="5" custScaleX="117799" custRadScaleRad="102628" custRadScaleInc="191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521923-7269-4A6F-9ACF-F0BDAF24E962}" type="pres">
      <dgm:prSet presAssocID="{7285EE31-C37D-486D-809F-8E0B22A0DB16}" presName="spNode" presStyleCnt="0"/>
      <dgm:spPr/>
    </dgm:pt>
    <dgm:pt modelId="{ECF0E61C-E226-46A2-9DC5-1BDEF86AF1AA}" type="pres">
      <dgm:prSet presAssocID="{FB8114A2-2138-4101-B594-B61E5F11308C}" presName="sibTrans" presStyleLbl="sibTrans1D1" presStyleIdx="3" presStyleCnt="5"/>
      <dgm:spPr/>
      <dgm:t>
        <a:bodyPr/>
        <a:lstStyle/>
        <a:p>
          <a:endParaRPr lang="it-IT"/>
        </a:p>
      </dgm:t>
    </dgm:pt>
    <dgm:pt modelId="{9B0CB9B8-9E7B-476A-984B-AF597C43AFB9}" type="pres">
      <dgm:prSet presAssocID="{145842C9-398D-424B-AF62-CB93D1A95F4E}" presName="node" presStyleLbl="node1" presStyleIdx="4" presStyleCnt="5" custScaleX="10527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BEBCA2-5B89-407A-988F-740DBBB81233}" type="pres">
      <dgm:prSet presAssocID="{145842C9-398D-424B-AF62-CB93D1A95F4E}" presName="spNode" presStyleCnt="0"/>
      <dgm:spPr/>
    </dgm:pt>
    <dgm:pt modelId="{9FB72D5A-071D-4B9E-A68E-3F3F4DB1AB9E}" type="pres">
      <dgm:prSet presAssocID="{4EAA7941-F75D-4C93-967B-9E0D906869DC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82E5F60E-D1F6-4783-99DA-7B9E28395FE4}" type="presOf" srcId="{298B9704-7B98-41D6-B368-B4AE3446EE85}" destId="{D9662FEC-C670-4EAD-ACB4-9A726E281201}" srcOrd="0" destOrd="0" presId="urn:microsoft.com/office/officeart/2005/8/layout/cycle6"/>
    <dgm:cxn modelId="{7B32321B-0972-4B36-9E62-9F5037AA927D}" type="presOf" srcId="{B85EBC76-1B70-420F-AE52-3663D49C20EE}" destId="{5B222FD6-B5E2-4C6C-80A5-95DC8C5C8022}" srcOrd="0" destOrd="0" presId="urn:microsoft.com/office/officeart/2005/8/layout/cycle6"/>
    <dgm:cxn modelId="{D53B3140-71E5-426F-AC27-EDADEC821E12}" type="presOf" srcId="{7285EE31-C37D-486D-809F-8E0B22A0DB16}" destId="{235AE298-F7FD-4422-AEC8-CF607AAABA15}" srcOrd="0" destOrd="0" presId="urn:microsoft.com/office/officeart/2005/8/layout/cycle6"/>
    <dgm:cxn modelId="{8E1F2C73-5224-4D1D-8F6F-CF57E903F529}" type="presOf" srcId="{7B3087B5-C7CE-4FD8-B4D4-B545E392A654}" destId="{62F92EC7-AC11-44BD-BF7E-ECFFD1D08C16}" srcOrd="0" destOrd="0" presId="urn:microsoft.com/office/officeart/2005/8/layout/cycle6"/>
    <dgm:cxn modelId="{01FB9B5C-DBFF-4E42-ADE9-E31EAC126CD7}" srcId="{FD4BF28B-10CF-40CE-86C4-9ECBFE3A32AF}" destId="{7285EE31-C37D-486D-809F-8E0B22A0DB16}" srcOrd="3" destOrd="0" parTransId="{8924ECD9-2EEA-48A5-B501-5E91F1328F03}" sibTransId="{FB8114A2-2138-4101-B594-B61E5F11308C}"/>
    <dgm:cxn modelId="{31EF96AC-DF2F-4E3C-946E-D11C29D2A084}" srcId="{FD4BF28B-10CF-40CE-86C4-9ECBFE3A32AF}" destId="{145842C9-398D-424B-AF62-CB93D1A95F4E}" srcOrd="4" destOrd="0" parTransId="{260D1D0E-8D2B-4C53-9658-FE1707E5FDF4}" sibTransId="{4EAA7941-F75D-4C93-967B-9E0D906869DC}"/>
    <dgm:cxn modelId="{AB1C474B-25E3-4B29-A24C-24CA412DEA3F}" srcId="{FD4BF28B-10CF-40CE-86C4-9ECBFE3A32AF}" destId="{6A7FA8CC-7503-43E0-BC5D-154C974F607A}" srcOrd="2" destOrd="0" parTransId="{42C94819-7CBE-4A67-8C13-DC6B545E47B4}" sibTransId="{298B9704-7B98-41D6-B368-B4AE3446EE85}"/>
    <dgm:cxn modelId="{06C45630-236B-4C9D-A78E-D4CD63A550EA}" type="presOf" srcId="{145842C9-398D-424B-AF62-CB93D1A95F4E}" destId="{9B0CB9B8-9E7B-476A-984B-AF597C43AFB9}" srcOrd="0" destOrd="0" presId="urn:microsoft.com/office/officeart/2005/8/layout/cycle6"/>
    <dgm:cxn modelId="{34F8FAC2-A9B3-48A1-8E86-BEEEC1DBE1FD}" type="presOf" srcId="{FB8114A2-2138-4101-B594-B61E5F11308C}" destId="{ECF0E61C-E226-46A2-9DC5-1BDEF86AF1AA}" srcOrd="0" destOrd="0" presId="urn:microsoft.com/office/officeart/2005/8/layout/cycle6"/>
    <dgm:cxn modelId="{1796FA38-6326-4D0A-AAE8-841462226AFC}" srcId="{FD4BF28B-10CF-40CE-86C4-9ECBFE3A32AF}" destId="{7B3087B5-C7CE-4FD8-B4D4-B545E392A654}" srcOrd="1" destOrd="0" parTransId="{317EC261-163B-454C-876E-C19E532A1049}" sibTransId="{A3D8713A-F04D-411C-A307-E8062DF2AC20}"/>
    <dgm:cxn modelId="{9498671E-FF87-4C5A-9F89-F6EDED05C1F6}" srcId="{FD4BF28B-10CF-40CE-86C4-9ECBFE3A32AF}" destId="{56AE6207-58FF-47DB-BDA3-1FE49A0A7356}" srcOrd="0" destOrd="0" parTransId="{1928ED4A-4BDD-4841-9F79-077ADCE55A31}" sibTransId="{B85EBC76-1B70-420F-AE52-3663D49C20EE}"/>
    <dgm:cxn modelId="{CACE8FC8-D398-4F76-8E0A-D894B2742D07}" type="presOf" srcId="{A3D8713A-F04D-411C-A307-E8062DF2AC20}" destId="{058AACE2-C78E-4940-9C2F-29F82B2CF473}" srcOrd="0" destOrd="0" presId="urn:microsoft.com/office/officeart/2005/8/layout/cycle6"/>
    <dgm:cxn modelId="{D906645A-6227-46F9-A2D4-84EDE804C08C}" type="presOf" srcId="{4EAA7941-F75D-4C93-967B-9E0D906869DC}" destId="{9FB72D5A-071D-4B9E-A68E-3F3F4DB1AB9E}" srcOrd="0" destOrd="0" presId="urn:microsoft.com/office/officeart/2005/8/layout/cycle6"/>
    <dgm:cxn modelId="{3A55F0F5-2BAF-4333-93A7-C01C926BD737}" type="presOf" srcId="{FD4BF28B-10CF-40CE-86C4-9ECBFE3A32AF}" destId="{AEED6ACB-0D72-4AC4-BA08-24F671F150CE}" srcOrd="0" destOrd="0" presId="urn:microsoft.com/office/officeart/2005/8/layout/cycle6"/>
    <dgm:cxn modelId="{F81EC4B3-8296-4677-B15B-8258868D3CD9}" type="presOf" srcId="{6A7FA8CC-7503-43E0-BC5D-154C974F607A}" destId="{35D6C250-9104-47FC-B9D5-9EB55CA617BF}" srcOrd="0" destOrd="0" presId="urn:microsoft.com/office/officeart/2005/8/layout/cycle6"/>
    <dgm:cxn modelId="{2EE3B4F1-EB27-4347-AD4C-2DEAF1EFA6C2}" type="presOf" srcId="{56AE6207-58FF-47DB-BDA3-1FE49A0A7356}" destId="{74D87230-1572-47BF-9C9C-2D01622050CF}" srcOrd="0" destOrd="0" presId="urn:microsoft.com/office/officeart/2005/8/layout/cycle6"/>
    <dgm:cxn modelId="{D2106E03-2ECB-4580-8CC8-F79408D574C9}" type="presParOf" srcId="{AEED6ACB-0D72-4AC4-BA08-24F671F150CE}" destId="{74D87230-1572-47BF-9C9C-2D01622050CF}" srcOrd="0" destOrd="0" presId="urn:microsoft.com/office/officeart/2005/8/layout/cycle6"/>
    <dgm:cxn modelId="{77A203B8-DFFE-457E-8E27-870676AD5FAF}" type="presParOf" srcId="{AEED6ACB-0D72-4AC4-BA08-24F671F150CE}" destId="{39CE212E-C2BB-4EA1-8A5A-CAE361ACDA58}" srcOrd="1" destOrd="0" presId="urn:microsoft.com/office/officeart/2005/8/layout/cycle6"/>
    <dgm:cxn modelId="{946B766D-7B91-49FC-96B4-E18B13DE2230}" type="presParOf" srcId="{AEED6ACB-0D72-4AC4-BA08-24F671F150CE}" destId="{5B222FD6-B5E2-4C6C-80A5-95DC8C5C8022}" srcOrd="2" destOrd="0" presId="urn:microsoft.com/office/officeart/2005/8/layout/cycle6"/>
    <dgm:cxn modelId="{D128C958-9CEE-4253-9DF5-57356CDCCDA1}" type="presParOf" srcId="{AEED6ACB-0D72-4AC4-BA08-24F671F150CE}" destId="{62F92EC7-AC11-44BD-BF7E-ECFFD1D08C16}" srcOrd="3" destOrd="0" presId="urn:microsoft.com/office/officeart/2005/8/layout/cycle6"/>
    <dgm:cxn modelId="{A2A1D888-CE93-4418-9FDC-6379002DDB14}" type="presParOf" srcId="{AEED6ACB-0D72-4AC4-BA08-24F671F150CE}" destId="{E6E59A90-9612-4891-A4E9-D7C09F35276B}" srcOrd="4" destOrd="0" presId="urn:microsoft.com/office/officeart/2005/8/layout/cycle6"/>
    <dgm:cxn modelId="{7FAFE185-23A5-4D30-A1C9-21C1EFCA23CE}" type="presParOf" srcId="{AEED6ACB-0D72-4AC4-BA08-24F671F150CE}" destId="{058AACE2-C78E-4940-9C2F-29F82B2CF473}" srcOrd="5" destOrd="0" presId="urn:microsoft.com/office/officeart/2005/8/layout/cycle6"/>
    <dgm:cxn modelId="{96B84091-9EE0-43B8-9ACF-B875CC461A52}" type="presParOf" srcId="{AEED6ACB-0D72-4AC4-BA08-24F671F150CE}" destId="{35D6C250-9104-47FC-B9D5-9EB55CA617BF}" srcOrd="6" destOrd="0" presId="urn:microsoft.com/office/officeart/2005/8/layout/cycle6"/>
    <dgm:cxn modelId="{CA8C7449-4E86-4296-8E4E-C559E95D2A9B}" type="presParOf" srcId="{AEED6ACB-0D72-4AC4-BA08-24F671F150CE}" destId="{045BBEA2-46A3-4FFF-BB6C-56344BE0FF96}" srcOrd="7" destOrd="0" presId="urn:microsoft.com/office/officeart/2005/8/layout/cycle6"/>
    <dgm:cxn modelId="{BF736FDF-3BB9-466F-B31D-7A202E3C664E}" type="presParOf" srcId="{AEED6ACB-0D72-4AC4-BA08-24F671F150CE}" destId="{D9662FEC-C670-4EAD-ACB4-9A726E281201}" srcOrd="8" destOrd="0" presId="urn:microsoft.com/office/officeart/2005/8/layout/cycle6"/>
    <dgm:cxn modelId="{0B85A7C7-F28E-4C89-BC48-B89624913319}" type="presParOf" srcId="{AEED6ACB-0D72-4AC4-BA08-24F671F150CE}" destId="{235AE298-F7FD-4422-AEC8-CF607AAABA15}" srcOrd="9" destOrd="0" presId="urn:microsoft.com/office/officeart/2005/8/layout/cycle6"/>
    <dgm:cxn modelId="{27D7A7AA-1A9A-4A49-8BD9-0AFE7EBF7C58}" type="presParOf" srcId="{AEED6ACB-0D72-4AC4-BA08-24F671F150CE}" destId="{05521923-7269-4A6F-9ACF-F0BDAF24E962}" srcOrd="10" destOrd="0" presId="urn:microsoft.com/office/officeart/2005/8/layout/cycle6"/>
    <dgm:cxn modelId="{6DFBDB83-08E1-436F-8F40-2F6B7108C9D0}" type="presParOf" srcId="{AEED6ACB-0D72-4AC4-BA08-24F671F150CE}" destId="{ECF0E61C-E226-46A2-9DC5-1BDEF86AF1AA}" srcOrd="11" destOrd="0" presId="urn:microsoft.com/office/officeart/2005/8/layout/cycle6"/>
    <dgm:cxn modelId="{E5257F45-E06A-41EE-9821-04BED8B90A3B}" type="presParOf" srcId="{AEED6ACB-0D72-4AC4-BA08-24F671F150CE}" destId="{9B0CB9B8-9E7B-476A-984B-AF597C43AFB9}" srcOrd="12" destOrd="0" presId="urn:microsoft.com/office/officeart/2005/8/layout/cycle6"/>
    <dgm:cxn modelId="{401E955E-0A29-4CF7-B466-3ADE98A5436E}" type="presParOf" srcId="{AEED6ACB-0D72-4AC4-BA08-24F671F150CE}" destId="{7DBEBCA2-5B89-407A-988F-740DBBB81233}" srcOrd="13" destOrd="0" presId="urn:microsoft.com/office/officeart/2005/8/layout/cycle6"/>
    <dgm:cxn modelId="{86256C16-A028-4466-84BB-D816CED1FFBE}" type="presParOf" srcId="{AEED6ACB-0D72-4AC4-BA08-24F671F150CE}" destId="{9FB72D5A-071D-4B9E-A68E-3F3F4DB1AB9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A294-C361-43F8-95AC-81BD4CB1492C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B2C02-7E7C-4850-84BA-9F9D49EB137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230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B2C02-7E7C-4850-84BA-9F9D49EB137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84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B2C02-7E7C-4850-84BA-9F9D49EB137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095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B2C02-7E7C-4850-84BA-9F9D49EB137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94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3643314"/>
            <a:ext cx="7715304" cy="2000264"/>
          </a:xfrm>
          <a:ln w="38100"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it-IT" sz="3600" dirty="0" smtClean="0">
                <a:latin typeface="Arial Black" pitchFamily="34" charset="0"/>
                <a:cs typeface="Arial" pitchFamily="34" charset="0"/>
              </a:rPr>
              <a:t>Restituzione dati Questionario </a:t>
            </a:r>
          </a:p>
          <a:p>
            <a:r>
              <a:rPr lang="it-IT" sz="3600" dirty="0" smtClean="0">
                <a:latin typeface="Arial Black" pitchFamily="34" charset="0"/>
                <a:cs typeface="Arial" pitchFamily="34" charset="0"/>
              </a:rPr>
              <a:t>Genitori- Docenti</a:t>
            </a:r>
            <a:endParaRPr lang="it-IT" sz="36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IC Via Nicola Maria </a:t>
            </a:r>
            <a:r>
              <a:rPr lang="it-IT" dirty="0" err="1" smtClean="0"/>
              <a:t>Nicolai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4357718" cy="1203348"/>
          </a:xfr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300" dirty="0" smtClean="0"/>
              <a:t>Questo Istituto realizza interventi efficaci per gli studenti che necessitano di </a:t>
            </a:r>
            <a:r>
              <a:rPr lang="it-IT" sz="2300" b="1" dirty="0" smtClean="0">
                <a:solidFill>
                  <a:srgbClr val="FF0000"/>
                </a:solidFill>
              </a:rPr>
              <a:t>interventi specifici</a:t>
            </a:r>
            <a:endParaRPr lang="it-IT" sz="23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857752" y="214290"/>
            <a:ext cx="4071934" cy="120032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+mj-lt"/>
              </a:rPr>
              <a:t>Questo Istituto cura lo sviluppo delle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potenzialità</a:t>
            </a:r>
            <a:r>
              <a:rPr lang="it-IT" sz="2400" dirty="0" smtClean="0">
                <a:latin typeface="+mj-lt"/>
              </a:rPr>
              <a:t> degli studenti più brillanti</a:t>
            </a:r>
            <a:endParaRPr lang="it-IT" sz="2400" dirty="0">
              <a:latin typeface="+mj-lt"/>
            </a:endParaRPr>
          </a:p>
        </p:txBody>
      </p:sp>
      <p:graphicFrame>
        <p:nvGraphicFramePr>
          <p:cNvPr id="5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71472" y="1397000"/>
          <a:ext cx="3643338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786314" y="1397000"/>
          <a:ext cx="3929090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989034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>I </a:t>
            </a:r>
            <a:r>
              <a:rPr lang="it-IT" sz="2700" b="1" dirty="0" smtClean="0">
                <a:solidFill>
                  <a:srgbClr val="FF0000"/>
                </a:solidFill>
              </a:rPr>
              <a:t>collaboratori scolastici </a:t>
            </a:r>
            <a:r>
              <a:rPr lang="it-IT" sz="2700" dirty="0" smtClean="0"/>
              <a:t>e il </a:t>
            </a:r>
            <a:r>
              <a:rPr lang="it-IT" sz="2700" b="1" dirty="0" smtClean="0">
                <a:solidFill>
                  <a:srgbClr val="FF0000"/>
                </a:solidFill>
              </a:rPr>
              <a:t>personale amministrativo </a:t>
            </a:r>
            <a:r>
              <a:rPr lang="it-IT" sz="2700" dirty="0" smtClean="0"/>
              <a:t>collaborano per garantire il buon funzionamento della  scuola?</a:t>
            </a:r>
            <a:endParaRPr lang="it-IT" sz="27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00034" y="1428736"/>
          <a:ext cx="414340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714876" y="1357298"/>
          <a:ext cx="414340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786314" y="214290"/>
            <a:ext cx="4143404" cy="124649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500" dirty="0" smtClean="0">
                <a:latin typeface="+mj-lt"/>
              </a:rPr>
              <a:t>In questo Istituto è difficile </a:t>
            </a:r>
            <a:r>
              <a:rPr lang="it-IT" sz="2500" b="1" dirty="0" smtClean="0">
                <a:solidFill>
                  <a:srgbClr val="FF0000"/>
                </a:solidFill>
                <a:latin typeface="+mj-lt"/>
              </a:rPr>
              <a:t>dialogare con i genitori</a:t>
            </a:r>
          </a:p>
          <a:p>
            <a:endParaRPr lang="it-IT" sz="2500" dirty="0">
              <a:latin typeface="+mj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4143404" cy="120334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500" dirty="0" smtClean="0"/>
              <a:t>I miei </a:t>
            </a:r>
            <a:r>
              <a:rPr lang="it-IT" sz="2500" b="1" dirty="0" smtClean="0">
                <a:solidFill>
                  <a:srgbClr val="FF0000"/>
                </a:solidFill>
              </a:rPr>
              <a:t>rapporti con gli insegnanti </a:t>
            </a:r>
            <a:r>
              <a:rPr lang="it-IT" sz="2500" dirty="0" smtClean="0"/>
              <a:t>della classe sono positivi</a:t>
            </a:r>
            <a:endParaRPr lang="it-IT" sz="25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71472" y="1428736"/>
          <a:ext cx="407196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714876" y="1397000"/>
          <a:ext cx="4071966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4214842" cy="1143008"/>
          </a:xfr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400" dirty="0" smtClean="0"/>
              <a:t>In questo Istituto i miei </a:t>
            </a:r>
            <a:r>
              <a:rPr lang="it-IT" sz="2400" b="1" dirty="0" smtClean="0">
                <a:solidFill>
                  <a:srgbClr val="FF0000"/>
                </a:solidFill>
              </a:rPr>
              <a:t>rapporti con i colleghi </a:t>
            </a:r>
            <a:r>
              <a:rPr lang="it-IT" sz="2400" dirty="0" smtClean="0"/>
              <a:t>sono difficili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714876" y="214290"/>
            <a:ext cx="4214842" cy="1246495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+mj-lt"/>
              </a:rPr>
              <a:t>In questo Istituto i colleghi si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scambiano materiali </a:t>
            </a:r>
            <a:r>
              <a:rPr lang="it-IT" sz="2400" dirty="0" smtClean="0">
                <a:latin typeface="+mj-lt"/>
              </a:rPr>
              <a:t>per l’insegnamento</a:t>
            </a:r>
            <a:endParaRPr lang="it-IT" sz="2400" dirty="0">
              <a:latin typeface="+mj-lt"/>
            </a:endParaRPr>
          </a:p>
        </p:txBody>
      </p:sp>
      <p:graphicFrame>
        <p:nvGraphicFramePr>
          <p:cNvPr id="5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786314" y="1397000"/>
          <a:ext cx="4000528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71472" y="1397000"/>
          <a:ext cx="4071966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14876" y="214290"/>
            <a:ext cx="4214842" cy="120032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+mj-lt"/>
              </a:rPr>
              <a:t>In classe c’è un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clima positivo </a:t>
            </a:r>
            <a:r>
              <a:rPr lang="it-IT" sz="2400" dirty="0" smtClean="0">
                <a:latin typeface="+mj-lt"/>
              </a:rPr>
              <a:t>con gli studenti</a:t>
            </a:r>
          </a:p>
          <a:p>
            <a:endParaRPr lang="it-IT" sz="2400" dirty="0">
              <a:latin typeface="+mj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4214842" cy="114300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Mio figlio ha instaurato </a:t>
            </a:r>
            <a:r>
              <a:rPr lang="it-IT" sz="2400" b="1" dirty="0" smtClean="0">
                <a:solidFill>
                  <a:srgbClr val="FF0000"/>
                </a:solidFill>
              </a:rPr>
              <a:t>rapporti positivi </a:t>
            </a:r>
            <a:r>
              <a:rPr lang="it-IT" sz="2400" dirty="0" smtClean="0"/>
              <a:t>con i compagni</a:t>
            </a:r>
            <a:br>
              <a:rPr lang="it-IT" sz="2400" dirty="0" smtClean="0"/>
            </a:br>
            <a:endParaRPr lang="it-IT" sz="10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71472" y="1397000"/>
          <a:ext cx="4071966" cy="496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714876" y="1428736"/>
          <a:ext cx="421484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86808" cy="846158"/>
          </a:xfrm>
        </p:spPr>
        <p:txBody>
          <a:bodyPr>
            <a:noAutofit/>
          </a:bodyPr>
          <a:lstStyle/>
          <a:p>
            <a:r>
              <a:rPr lang="it-IT" sz="2400" dirty="0" smtClean="0"/>
              <a:t>L’</a:t>
            </a:r>
            <a:r>
              <a:rPr lang="it-IT" sz="2400" b="1" dirty="0" smtClean="0">
                <a:solidFill>
                  <a:srgbClr val="FF0000"/>
                </a:solidFill>
              </a:rPr>
              <a:t>azione del Dirigente Scolastico </a:t>
            </a:r>
            <a:r>
              <a:rPr lang="it-IT" sz="2400" dirty="0" smtClean="0"/>
              <a:t>incide in modo significativo sui processi di gestione dell’Istituto</a:t>
            </a:r>
            <a:endParaRPr lang="it-IT" sz="24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71472" y="1397000"/>
          <a:ext cx="4071966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714876" y="1428736"/>
          <a:ext cx="414340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/>
          <p:cNvGraphicFramePr>
            <a:graphicFrameLocks noGrp="1"/>
          </p:cNvGraphicFramePr>
          <p:nvPr>
            <p:ph sz="quarter" idx="1"/>
          </p:nvPr>
        </p:nvGraphicFramePr>
        <p:xfrm>
          <a:off x="214282" y="357166"/>
          <a:ext cx="4214842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ma 9"/>
          <p:cNvGraphicFramePr/>
          <p:nvPr/>
        </p:nvGraphicFramePr>
        <p:xfrm>
          <a:off x="4643438" y="428604"/>
          <a:ext cx="423861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100013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Le </a:t>
            </a:r>
            <a:r>
              <a:rPr lang="it-IT" sz="2400" b="1" dirty="0" smtClean="0">
                <a:solidFill>
                  <a:srgbClr val="FF0000"/>
                </a:solidFill>
              </a:rPr>
              <a:t>attività</a:t>
            </a:r>
            <a:r>
              <a:rPr lang="it-IT" sz="2400" dirty="0" smtClean="0"/>
              <a:t> previste dal </a:t>
            </a:r>
            <a:r>
              <a:rPr lang="it-IT" sz="2400" b="1" dirty="0" smtClean="0">
                <a:solidFill>
                  <a:srgbClr val="FF0000"/>
                </a:solidFill>
              </a:rPr>
              <a:t>Piano dell'Offerta Formativa </a:t>
            </a:r>
            <a:r>
              <a:rPr lang="it-IT" sz="2400" dirty="0" smtClean="0"/>
              <a:t>sono adeguate</a:t>
            </a:r>
            <a:endParaRPr lang="it-IT" sz="24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571472" y="1428736"/>
          <a:ext cx="407196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4714876" y="1397000"/>
          <a:ext cx="414340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63184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Questo Istituto sviluppa il </a:t>
            </a:r>
            <a:r>
              <a:rPr lang="it-IT" sz="2400" b="1" dirty="0" smtClean="0">
                <a:solidFill>
                  <a:srgbClr val="FF0000"/>
                </a:solidFill>
              </a:rPr>
              <a:t>piacere della lettura </a:t>
            </a:r>
            <a:endParaRPr lang="it-IT" sz="24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00034" y="1397000"/>
          <a:ext cx="4071966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643438" y="1397000"/>
          <a:ext cx="4214842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01056" cy="928694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La scuola consente di interiorizzare </a:t>
            </a:r>
            <a:r>
              <a:rPr lang="it-IT" sz="2700" b="1" dirty="0" smtClean="0">
                <a:solidFill>
                  <a:srgbClr val="FF0000"/>
                </a:solidFill>
              </a:rPr>
              <a:t>valori positivi </a:t>
            </a:r>
            <a:r>
              <a:rPr lang="it-IT" sz="2700" dirty="0" smtClean="0"/>
              <a:t>(onestà, impegno civico, solidarietà, tolleranza...)</a:t>
            </a:r>
            <a:endParaRPr lang="it-IT" dirty="0"/>
          </a:p>
        </p:txBody>
      </p:sp>
      <p:graphicFrame>
        <p:nvGraphicFramePr>
          <p:cNvPr id="5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71472" y="1397000"/>
          <a:ext cx="4071966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714876" y="1397000"/>
          <a:ext cx="4071966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001056" cy="113191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 </a:t>
            </a:r>
            <a:r>
              <a:rPr lang="it-IT" sz="2400" b="1" dirty="0" smtClean="0">
                <a:solidFill>
                  <a:srgbClr val="FF0000"/>
                </a:solidFill>
              </a:rPr>
              <a:t>laboratori attivati </a:t>
            </a:r>
            <a:r>
              <a:rPr lang="it-IT" sz="2400" dirty="0" smtClean="0"/>
              <a:t>in questo Istituto sono adeguati alle esigenze degli alunni </a:t>
            </a:r>
            <a:endParaRPr lang="it-IT" sz="2400" dirty="0"/>
          </a:p>
        </p:txBody>
      </p:sp>
      <p:graphicFrame>
        <p:nvGraphicFramePr>
          <p:cNvPr id="5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500034" y="1397000"/>
          <a:ext cx="414340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786314" y="1397000"/>
          <a:ext cx="4000528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91759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Le attività progettuali con </a:t>
            </a:r>
            <a:r>
              <a:rPr lang="it-IT" sz="2400" b="1" dirty="0" smtClean="0">
                <a:solidFill>
                  <a:srgbClr val="FF0000"/>
                </a:solidFill>
              </a:rPr>
              <a:t>esperti esterni</a:t>
            </a:r>
            <a:r>
              <a:rPr lang="it-IT" sz="2400" dirty="0" smtClean="0"/>
              <a:t>, in collaborazione con l’Associazione dei Genitori, sono soddisfacenti </a:t>
            </a:r>
            <a:endParaRPr lang="it-IT" sz="2400" dirty="0"/>
          </a:p>
        </p:txBody>
      </p:sp>
      <p:graphicFrame>
        <p:nvGraphicFramePr>
          <p:cNvPr id="5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571472" y="1428736"/>
          <a:ext cx="400052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643438" y="1428736"/>
          <a:ext cx="414340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La </a:t>
            </a:r>
            <a:r>
              <a:rPr lang="it-IT" sz="2400" b="1" dirty="0" smtClean="0">
                <a:solidFill>
                  <a:srgbClr val="FF0000"/>
                </a:solidFill>
              </a:rPr>
              <a:t>strumentazione a supporto  </a:t>
            </a:r>
            <a:r>
              <a:rPr lang="it-IT" sz="2400" dirty="0" smtClean="0"/>
              <a:t>delle attività di apprendimento è adeguata </a:t>
            </a:r>
            <a:endParaRPr lang="it-IT" sz="2400" dirty="0"/>
          </a:p>
        </p:txBody>
      </p:sp>
      <p:graphicFrame>
        <p:nvGraphicFramePr>
          <p:cNvPr id="4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500034" y="1357298"/>
          <a:ext cx="835824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5143536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500034" y="1397000"/>
          <a:ext cx="4214842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4714876" y="1357298"/>
          <a:ext cx="409573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14876" y="285728"/>
            <a:ext cx="4214842" cy="1285884"/>
          </a:xfr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2300" dirty="0" smtClean="0"/>
              <a:t>In questo Istituto la</a:t>
            </a:r>
            <a:r>
              <a:rPr lang="it-IT" sz="2300" b="1" dirty="0" smtClean="0">
                <a:solidFill>
                  <a:srgbClr val="FF0000"/>
                </a:solidFill>
              </a:rPr>
              <a:t> qualità dell’insegnamento </a:t>
            </a:r>
            <a:r>
              <a:rPr lang="it-IT" sz="2300" dirty="0" smtClean="0"/>
              <a:t>è omogenea tra le diverse sezioni</a:t>
            </a:r>
            <a:endParaRPr lang="it-IT" sz="23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5720" y="285728"/>
            <a:ext cx="4286280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+mj-lt"/>
              </a:rPr>
              <a:t>L’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azione didattica </a:t>
            </a:r>
            <a:r>
              <a:rPr lang="it-IT" sz="2400" dirty="0" smtClean="0">
                <a:latin typeface="+mj-lt"/>
              </a:rPr>
              <a:t>degli insegnanti è efficace e produttiva</a:t>
            </a:r>
            <a:endParaRPr lang="it-IT" sz="800" dirty="0" smtClean="0">
              <a:latin typeface="+mj-lt"/>
            </a:endParaRPr>
          </a:p>
          <a:p>
            <a:endParaRPr lang="it-IT" sz="800" dirty="0" smtClean="0">
              <a:latin typeface="+mj-lt"/>
            </a:endParaRPr>
          </a:p>
        </p:txBody>
      </p:sp>
      <p:graphicFrame>
        <p:nvGraphicFramePr>
          <p:cNvPr id="7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429684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492922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428596" y="1714488"/>
          <a:ext cx="414340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/>
          <p:nvPr/>
        </p:nvGraphicFramePr>
        <p:xfrm>
          <a:off x="4786314" y="1643050"/>
          <a:ext cx="400052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448</TotalTime>
  <Words>335</Words>
  <Application>Microsoft Office PowerPoint</Application>
  <PresentationFormat>Presentazione su schermo (4:3)</PresentationFormat>
  <Paragraphs>98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Franklin Gothic Book</vt:lpstr>
      <vt:lpstr>Perpetua</vt:lpstr>
      <vt:lpstr>Wingdings 2</vt:lpstr>
      <vt:lpstr>Universo</vt:lpstr>
      <vt:lpstr>IC Via Nicola Maria Nicolai</vt:lpstr>
      <vt:lpstr>Presentazione standard di PowerPoint</vt:lpstr>
      <vt:lpstr>Le attività previste dal Piano dell'Offerta Formativa sono adeguate</vt:lpstr>
      <vt:lpstr>Questo Istituto sviluppa il piacere della lettura </vt:lpstr>
      <vt:lpstr>       La scuola consente di interiorizzare valori positivi (onestà, impegno civico, solidarietà, tolleranza...)</vt:lpstr>
      <vt:lpstr>I laboratori attivati in questo Istituto sono adeguati alle esigenze degli alunni </vt:lpstr>
      <vt:lpstr>Le attività progettuali con esperti esterni, in collaborazione con l’Associazione dei Genitori, sono soddisfacenti </vt:lpstr>
      <vt:lpstr>La strumentazione a supporto  delle attività di apprendimento è adeguata </vt:lpstr>
      <vt:lpstr>In questo Istituto la qualità dell’insegnamento è omogenea tra le diverse sezioni</vt:lpstr>
      <vt:lpstr>Questo Istituto realizza interventi efficaci per gli studenti che necessitano di interventi specifici</vt:lpstr>
      <vt:lpstr>I collaboratori scolastici e il personale amministrativo collaborano per garantire il buon funzionamento della  scuola?</vt:lpstr>
      <vt:lpstr>I miei rapporti con gli insegnanti della classe sono positivi</vt:lpstr>
      <vt:lpstr>In questo Istituto i miei rapporti con i colleghi sono difficili</vt:lpstr>
      <vt:lpstr>        Mio figlio ha instaurato rapporti positivi con i compagni </vt:lpstr>
      <vt:lpstr>L’azione del Dirigente Scolastico incide in modo significativo sui processi di gestione dell’Istituto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 Via Nicola Maria Nicolai</dc:title>
  <dc:creator>musci</dc:creator>
  <cp:lastModifiedBy>Livia Amantia</cp:lastModifiedBy>
  <cp:revision>45</cp:revision>
  <dcterms:created xsi:type="dcterms:W3CDTF">2018-09-21T06:42:16Z</dcterms:created>
  <dcterms:modified xsi:type="dcterms:W3CDTF">2019-03-24T00:13:58Z</dcterms:modified>
</cp:coreProperties>
</file>